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58" r:id="rId3"/>
    <p:sldId id="259" r:id="rId4"/>
    <p:sldId id="279" r:id="rId5"/>
    <p:sldId id="267" r:id="rId6"/>
    <p:sldId id="275" r:id="rId7"/>
    <p:sldId id="276" r:id="rId8"/>
    <p:sldId id="271" r:id="rId9"/>
    <p:sldId id="260" r:id="rId10"/>
    <p:sldId id="261" r:id="rId11"/>
    <p:sldId id="262" r:id="rId12"/>
    <p:sldId id="263" r:id="rId13"/>
    <p:sldId id="264" r:id="rId14"/>
    <p:sldId id="265" r:id="rId15"/>
    <p:sldId id="266" r:id="rId16"/>
    <p:sldId id="269" r:id="rId17"/>
    <p:sldId id="274" r:id="rId18"/>
    <p:sldId id="268" r:id="rId19"/>
    <p:sldId id="270" r:id="rId20"/>
    <p:sldId id="272" r:id="rId21"/>
    <p:sldId id="273"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3" autoAdjust="0"/>
    <p:restoredTop sz="78488" autoAdjust="0"/>
  </p:normalViewPr>
  <p:slideViewPr>
    <p:cSldViewPr snapToGrid="0">
      <p:cViewPr varScale="1">
        <p:scale>
          <a:sx n="48" d="100"/>
          <a:sy n="48" d="100"/>
        </p:scale>
        <p:origin x="9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2ECE6-E136-4FF6-BDF2-6FA87AFE967D}" type="datetimeFigureOut">
              <a:rPr lang="en-US" smtClean="0"/>
              <a:t>3/19/2021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62112-9620-4F62-B1B2-BA49C9F5A4C0}" type="slidenum">
              <a:rPr lang="en-US" smtClean="0"/>
              <a:t>‹#›</a:t>
            </a:fld>
            <a:endParaRPr lang="en-US"/>
          </a:p>
        </p:txBody>
      </p:sp>
    </p:spTree>
    <p:extLst>
      <p:ext uri="{BB962C8B-B14F-4D97-AF65-F5344CB8AC3E}">
        <p14:creationId xmlns:p14="http://schemas.microsoft.com/office/powerpoint/2010/main" val="391203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a:t>
            </a:r>
            <a:r>
              <a:rPr lang="en-US" baseline="0" dirty="0" smtClean="0"/>
              <a:t> me, Position, behavioral side of safety</a:t>
            </a:r>
          </a:p>
          <a:p>
            <a:r>
              <a:rPr lang="en-US" baseline="0" dirty="0" smtClean="0"/>
              <a:t>Grant management- manage projects</a:t>
            </a:r>
          </a:p>
          <a:p>
            <a:r>
              <a:rPr lang="en-US" baseline="0" dirty="0" smtClean="0"/>
              <a:t>Committees</a:t>
            </a:r>
          </a:p>
          <a:p>
            <a:r>
              <a:rPr lang="en-US" baseline="0" dirty="0" smtClean="0"/>
              <a:t>Program management- HSP, federal reporting, Education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6287D-8CEC-48D1-8A1D-CAE741402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2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ultimate goal of the program is to educate and bring awareness of best safe practices of behaviors for all road users with the aim for Oregon to have zero fatalities for pedestrians who walk or roll using conveyances such as wheelchairs and skateboards. The strategy to accomplish this is through a triangulated approach of collaborating and partnering with local stakeholders and agencies such as our overtime police enforcement pedestrian safety grants. Secondly, creating education materials to be used in safety projects and programming. The third part of the program approach is through the development and delivery of annual media safety campaigns. Pedestrian involved motor vehicle crashes are often due to multiple factors including road user behavior, roadway infrastructure or lack there of, roadway design, and other factors like time of day and lighting. </a:t>
            </a:r>
            <a:endParaRPr lang="en-US" dirty="0"/>
          </a:p>
        </p:txBody>
      </p:sp>
      <p:sp>
        <p:nvSpPr>
          <p:cNvPr id="4" name="Slide Number Placeholder 3"/>
          <p:cNvSpPr>
            <a:spLocks noGrp="1"/>
          </p:cNvSpPr>
          <p:nvPr>
            <p:ph type="sldNum" sz="quarter" idx="10"/>
          </p:nvPr>
        </p:nvSpPr>
        <p:spPr/>
        <p:txBody>
          <a:bodyPr/>
          <a:lstStyle/>
          <a:p>
            <a:fld id="{B8962112-9620-4F62-B1B2-BA49C9F5A4C0}" type="slidenum">
              <a:rPr lang="en-US" smtClean="0"/>
              <a:t>2</a:t>
            </a:fld>
            <a:endParaRPr lang="en-US"/>
          </a:p>
        </p:txBody>
      </p:sp>
    </p:spTree>
    <p:extLst>
      <p:ext uri="{BB962C8B-B14F-4D97-AF65-F5344CB8AC3E}">
        <p14:creationId xmlns:p14="http://schemas.microsoft.com/office/powerpoint/2010/main" val="263874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Oregon pedestrians and bicyclists face numerous barriers to safe walking and rolling including crosswalk and intersection safety, motorists speeding in high pedestrian and bicyclist use areas including down-towns and school zones, infrastructure that lacks pedestrian and bicycle facilities,  and lack of awareness or knowledge on the part of all  road users regarding non-motorist safety laws best safety practices.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All road users (motorized and non-motorized) bear responsibility in non-motorist involved motor vehicle crashes, however, the non-motorist is most at risk for serious injury and fatality. Nearly half of pedestrian crashes occur in a crosswalk or an intersection, often where drivers fail to yield the right-of-way.  The projected impact of focused HVE operations statewide is three fold: 1) to educate all road users on the safest behaviors for pedestrians and motorists, 2) to enforce Oregon transportation safety laws to encourage safe behaviors from all road users, and 3) decrease pedestrian and motorist conflicts particularly at crosswalks and intersections and ultimately decrease non-motorist's serious injuries and fatalities. </a:t>
            </a:r>
            <a:endParaRPr lang="en-US" dirty="0"/>
          </a:p>
        </p:txBody>
      </p:sp>
      <p:sp>
        <p:nvSpPr>
          <p:cNvPr id="4" name="Slide Number Placeholder 3"/>
          <p:cNvSpPr>
            <a:spLocks noGrp="1"/>
          </p:cNvSpPr>
          <p:nvPr>
            <p:ph type="sldNum" sz="quarter" idx="10"/>
          </p:nvPr>
        </p:nvSpPr>
        <p:spPr/>
        <p:txBody>
          <a:bodyPr/>
          <a:lstStyle/>
          <a:p>
            <a:fld id="{B8962112-9620-4F62-B1B2-BA49C9F5A4C0}" type="slidenum">
              <a:rPr lang="en-US" smtClean="0"/>
              <a:t>3</a:t>
            </a:fld>
            <a:endParaRPr lang="en-US"/>
          </a:p>
        </p:txBody>
      </p:sp>
    </p:spTree>
    <p:extLst>
      <p:ext uri="{BB962C8B-B14F-4D97-AF65-F5344CB8AC3E}">
        <p14:creationId xmlns:p14="http://schemas.microsoft.com/office/powerpoint/2010/main" val="298885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9" name="Shape 379"/>
          <p:cNvSpPr txBox="1">
            <a:spLocks noGrp="1"/>
          </p:cNvSpPr>
          <p:nvPr>
            <p:ph type="body" idx="1"/>
          </p:nvPr>
        </p:nvSpPr>
        <p:spPr>
          <a:xfrm>
            <a:off x="129873" y="4114800"/>
            <a:ext cx="6623507" cy="4343400"/>
          </a:xfrm>
          <a:prstGeom prst="rect">
            <a:avLst/>
          </a:prstGeom>
          <a:noFill/>
          <a:ln>
            <a:noFill/>
          </a:ln>
        </p:spPr>
        <p:txBody>
          <a:bodyPr spcFirstLastPara="1" wrap="square" lIns="91425" tIns="91425" rIns="91425" bIns="91425" anchor="t" anchorCtr="0">
            <a:noAutofit/>
          </a:bodyPr>
          <a:lstStyle/>
          <a:p>
            <a:pPr marL="0" marR="0" lvl="0" indent="0" algn="l" rtl="0">
              <a:lnSpc>
                <a:spcPct val="125000"/>
              </a:lnSpc>
              <a:spcBef>
                <a:spcPts val="0"/>
              </a:spcBef>
              <a:spcAft>
                <a:spcPts val="0"/>
              </a:spcAft>
              <a:buClr>
                <a:srgbClr val="000000"/>
              </a:buClr>
              <a:buSzPts val="1400"/>
              <a:buFont typeface="Arial"/>
              <a:buNone/>
            </a:pPr>
            <a:r>
              <a:rPr lang="en-US" sz="1000" b="0" i="0" u="none" strike="noStrike" cap="none" dirty="0">
                <a:solidFill>
                  <a:srgbClr val="000000"/>
                </a:solidFill>
                <a:latin typeface="Avenir"/>
                <a:ea typeface="Avenir"/>
                <a:cs typeface="Avenir"/>
                <a:sym typeface="Avenir"/>
              </a:rPr>
              <a:t>Before we jump into specific infrastructure, I wanted to talk about this diagram which breaks down our roadway systems.</a:t>
            </a:r>
            <a:endParaRPr sz="1000" b="0" i="0" u="none" strike="noStrike" cap="none" dirty="0">
              <a:solidFill>
                <a:srgbClr val="000000"/>
              </a:solidFill>
              <a:latin typeface="Avenir"/>
              <a:ea typeface="Avenir"/>
              <a:cs typeface="Avenir"/>
              <a:sym typeface="Avenir"/>
            </a:endParaRPr>
          </a:p>
          <a:p>
            <a:pPr marL="0" marR="0" lvl="0" indent="0" algn="l" rtl="0">
              <a:lnSpc>
                <a:spcPct val="125000"/>
              </a:lnSpc>
              <a:spcBef>
                <a:spcPts val="0"/>
              </a:spcBef>
              <a:spcAft>
                <a:spcPts val="0"/>
              </a:spcAft>
              <a:buClr>
                <a:srgbClr val="000000"/>
              </a:buClr>
              <a:buSzPts val="1400"/>
              <a:buFont typeface="Arial"/>
              <a:buNone/>
            </a:pPr>
            <a:endParaRPr sz="1000" b="0" i="0" u="none" strike="noStrike" cap="none" dirty="0">
              <a:solidFill>
                <a:srgbClr val="000000"/>
              </a:solidFill>
              <a:latin typeface="Avenir"/>
              <a:ea typeface="Avenir"/>
              <a:cs typeface="Avenir"/>
              <a:sym typeface="Avenir"/>
            </a:endParaRPr>
          </a:p>
          <a:p>
            <a:pPr marL="0" marR="0" lvl="0" indent="0" algn="l" rtl="0">
              <a:lnSpc>
                <a:spcPct val="125000"/>
              </a:lnSpc>
              <a:spcBef>
                <a:spcPts val="0"/>
              </a:spcBef>
              <a:spcAft>
                <a:spcPts val="0"/>
              </a:spcAft>
              <a:buClr>
                <a:srgbClr val="000000"/>
              </a:buClr>
              <a:buSzPts val="1400"/>
              <a:buFont typeface="Arial"/>
              <a:buNone/>
            </a:pPr>
            <a:r>
              <a:rPr lang="en-US" sz="1000" b="0" i="0" u="none" strike="noStrike" cap="none" dirty="0">
                <a:solidFill>
                  <a:srgbClr val="000000"/>
                </a:solidFill>
                <a:latin typeface="Avenir"/>
                <a:ea typeface="Avenir"/>
                <a:cs typeface="Avenir"/>
                <a:sym typeface="Avenir"/>
              </a:rPr>
              <a:t>As a person driving a car, you get a straight line meaning the system is connected. Meaning you get more options to get where you need to go.</a:t>
            </a:r>
            <a:endParaRPr sz="1000" b="0" i="0" u="none" strike="noStrike" cap="none" dirty="0">
              <a:solidFill>
                <a:srgbClr val="000000"/>
              </a:solidFill>
              <a:latin typeface="Avenir"/>
              <a:ea typeface="Avenir"/>
              <a:cs typeface="Avenir"/>
              <a:sym typeface="Avenir"/>
            </a:endParaRPr>
          </a:p>
          <a:p>
            <a:pPr marL="0" marR="0" lvl="0" indent="0" algn="l" rtl="0">
              <a:lnSpc>
                <a:spcPct val="125000"/>
              </a:lnSpc>
              <a:spcBef>
                <a:spcPts val="0"/>
              </a:spcBef>
              <a:spcAft>
                <a:spcPts val="0"/>
              </a:spcAft>
              <a:buClr>
                <a:srgbClr val="000000"/>
              </a:buClr>
              <a:buSzPts val="1400"/>
              <a:buFont typeface="Arial"/>
              <a:buNone/>
            </a:pPr>
            <a:r>
              <a:rPr lang="en-US" sz="1000" b="0" i="0" u="none" strike="noStrike" cap="none" dirty="0">
                <a:solidFill>
                  <a:srgbClr val="000000"/>
                </a:solidFill>
                <a:latin typeface="Avenir"/>
                <a:ea typeface="Avenir"/>
                <a:cs typeface="Avenir"/>
                <a:sym typeface="Avenir"/>
              </a:rPr>
              <a:t>For people who are riding bicycles you can see how fragmented their system is. The bike lane is there and poof on the other side of the intersection it is gone. This lack of continuity in the infrastructure can often explain why people riding bicycles make decisions like riding the wrong way down the road. Yes that person is doing it wrong, however </a:t>
            </a:r>
            <a:r>
              <a:rPr lang="en-US" sz="1000" b="0" i="0" u="none" strike="noStrike" cap="none" dirty="0">
                <a:solidFill>
                  <a:schemeClr val="dk1"/>
                </a:solidFill>
                <a:latin typeface="Avenir"/>
                <a:ea typeface="Avenir"/>
                <a:cs typeface="Avenir"/>
                <a:sym typeface="Avenir"/>
              </a:rPr>
              <a:t>there might not be a better way for that person to get to where they need to go. They have fewer options. </a:t>
            </a:r>
            <a:endParaRPr sz="1000" b="0" i="0" u="none" strike="noStrike" cap="none" dirty="0">
              <a:solidFill>
                <a:schemeClr val="dk1"/>
              </a:solidFill>
              <a:latin typeface="Avenir"/>
              <a:ea typeface="Avenir"/>
              <a:cs typeface="Avenir"/>
              <a:sym typeface="Avenir"/>
            </a:endParaRPr>
          </a:p>
          <a:p>
            <a:pPr marL="0" marR="0" lvl="0" indent="0" algn="l" rtl="0">
              <a:lnSpc>
                <a:spcPct val="125000"/>
              </a:lnSpc>
              <a:spcBef>
                <a:spcPts val="0"/>
              </a:spcBef>
              <a:spcAft>
                <a:spcPts val="0"/>
              </a:spcAft>
              <a:buClr>
                <a:srgbClr val="000000"/>
              </a:buClr>
              <a:buSzPts val="1400"/>
              <a:buFont typeface="Arial"/>
              <a:buNone/>
            </a:pPr>
            <a:endParaRPr sz="1000" b="0" i="0" u="none" strike="noStrike" cap="none" dirty="0">
              <a:solidFill>
                <a:schemeClr val="dk1"/>
              </a:solidFill>
              <a:latin typeface="Avenir"/>
              <a:ea typeface="Avenir"/>
              <a:cs typeface="Avenir"/>
              <a:sym typeface="Avenir"/>
            </a:endParaRPr>
          </a:p>
          <a:p>
            <a:pPr marL="0" marR="0" lvl="0" indent="0" algn="l" rtl="0">
              <a:lnSpc>
                <a:spcPct val="125000"/>
              </a:lnSpc>
              <a:spcBef>
                <a:spcPts val="0"/>
              </a:spcBef>
              <a:spcAft>
                <a:spcPts val="0"/>
              </a:spcAft>
              <a:buClr>
                <a:srgbClr val="000000"/>
              </a:buClr>
              <a:buSzPts val="1400"/>
              <a:buFont typeface="Arial"/>
              <a:buNone/>
            </a:pPr>
            <a:r>
              <a:rPr lang="en-US" sz="1000" b="0" i="0" u="none" strike="noStrike" cap="none" dirty="0">
                <a:solidFill>
                  <a:schemeClr val="dk1"/>
                </a:solidFill>
                <a:latin typeface="Avenir"/>
                <a:ea typeface="Avenir"/>
                <a:cs typeface="Avenir"/>
                <a:sym typeface="Avenir"/>
              </a:rPr>
              <a:t>To be a friendly driver, understand the challenges of getting around in a disjointed system and be prepared to respond safely to that behavior. </a:t>
            </a:r>
            <a:endParaRPr sz="1000" b="0" i="0" u="none" strike="noStrike" cap="none" dirty="0">
              <a:solidFill>
                <a:srgbClr val="000000"/>
              </a:solidFill>
              <a:latin typeface="Avenir"/>
              <a:ea typeface="Avenir"/>
              <a:cs typeface="Avenir"/>
              <a:sym typeface="Avenir"/>
            </a:endParaRPr>
          </a:p>
          <a:p>
            <a:pPr marL="0" marR="0" lvl="0" indent="0" algn="l" rtl="0">
              <a:lnSpc>
                <a:spcPct val="125000"/>
              </a:lnSpc>
              <a:spcBef>
                <a:spcPts val="0"/>
              </a:spcBef>
              <a:spcAft>
                <a:spcPts val="0"/>
              </a:spcAft>
              <a:buClr>
                <a:srgbClr val="000000"/>
              </a:buClr>
              <a:buSzPts val="1400"/>
              <a:buFont typeface="Arial"/>
              <a:buNone/>
            </a:pPr>
            <a:endParaRPr lang="en-US" sz="1000" b="0" i="0" u="none" strike="noStrike" cap="none" dirty="0">
              <a:solidFill>
                <a:schemeClr val="dk1"/>
              </a:solidFill>
              <a:latin typeface="Avenir"/>
              <a:ea typeface="Avenir"/>
              <a:cs typeface="Avenir"/>
              <a:sym typeface="Avenir"/>
            </a:endParaRPr>
          </a:p>
          <a:p>
            <a:pPr marL="0" marR="0" lvl="0" indent="0" algn="l" rtl="0">
              <a:lnSpc>
                <a:spcPct val="125000"/>
              </a:lnSpc>
              <a:spcBef>
                <a:spcPts val="0"/>
              </a:spcBef>
              <a:spcAft>
                <a:spcPts val="0"/>
              </a:spcAft>
              <a:buClr>
                <a:srgbClr val="000000"/>
              </a:buClr>
              <a:buSzPts val="1400"/>
              <a:buFont typeface="Arial"/>
              <a:buNone/>
            </a:pPr>
            <a:r>
              <a:rPr lang="en-US" sz="1000" b="0" i="0" u="none" strike="noStrike" cap="none" dirty="0">
                <a:solidFill>
                  <a:schemeClr val="dk1"/>
                </a:solidFill>
                <a:latin typeface="Avenir"/>
                <a:ea typeface="Avenir"/>
                <a:cs typeface="Avenir"/>
                <a:sym typeface="Avenir"/>
              </a:rPr>
              <a:t>There are resources going into roads where bicycle traffic is prioritized and roads where car traffic is prioritized. This helps keep people riding bikes off of roads with lots of car traffic. </a:t>
            </a:r>
            <a:endParaRPr sz="1000" b="0" i="0" u="none" strike="noStrike" cap="none"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1803402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Oregon, 932 pedestrian injuries in 2018 accounted for 2 percent of all Oregon traffic injuries during the year (preliminary data and subject to change). The 79 pedestrian fatalities in 2018 (ODOT Crash Analysis &amp; Reporting, or CARS) accounted for 18 percent of all Oregon traffic fatalities. </a:t>
            </a:r>
          </a:p>
          <a:p>
            <a:pPr lvl="0"/>
            <a:r>
              <a:rPr lang="en-US" sz="1200" kern="1200" dirty="0" smtClean="0">
                <a:solidFill>
                  <a:schemeClr val="tx1"/>
                </a:solidFill>
                <a:effectLst/>
                <a:latin typeface="+mn-lt"/>
                <a:ea typeface="+mn-ea"/>
                <a:cs typeface="+mn-cs"/>
              </a:rPr>
              <a:t>For the 2016-2018, fatal and serious injury crashes involving pedestrians showed that an average of 43 percent were coded as driver error, and an average of 59 percent were coded as pedestrian error.</a:t>
            </a:r>
          </a:p>
          <a:p>
            <a:pPr lvl="0"/>
            <a:r>
              <a:rPr lang="en-US" sz="1200" kern="1200" dirty="0" smtClean="0">
                <a:solidFill>
                  <a:schemeClr val="tx1"/>
                </a:solidFill>
                <a:effectLst/>
                <a:latin typeface="+mn-lt"/>
                <a:ea typeface="+mn-ea"/>
                <a:cs typeface="+mn-cs"/>
              </a:rPr>
              <a:t>For the 2016-2018, the top driver errors in pedestrian-involved fatal and serious injury crashes was failure to yield right of way to the pedestrian, lane departure, speeding, and reckless driving. </a:t>
            </a:r>
          </a:p>
          <a:p>
            <a:pPr lvl="0"/>
            <a:r>
              <a:rPr lang="en-US" sz="1200" kern="1200" dirty="0" smtClean="0">
                <a:solidFill>
                  <a:schemeClr val="tx1"/>
                </a:solidFill>
                <a:effectLst/>
                <a:latin typeface="+mn-lt"/>
                <a:ea typeface="+mn-ea"/>
                <a:cs typeface="+mn-cs"/>
              </a:rPr>
              <a:t>For the 2016-2018, the top pedestrian errors in fatal and serious injury pedestrian-involved crashes were crossing between intersections, standing or lying in roadway, not yielding the right of way, and disregarding a traffic signal.</a:t>
            </a:r>
          </a:p>
          <a:p>
            <a:pPr lvl="0"/>
            <a:r>
              <a:rPr lang="en-US" sz="1200" kern="1200" dirty="0" smtClean="0">
                <a:solidFill>
                  <a:schemeClr val="tx1"/>
                </a:solidFill>
                <a:effectLst/>
                <a:latin typeface="+mn-lt"/>
                <a:ea typeface="+mn-ea"/>
                <a:cs typeface="+mn-cs"/>
              </a:rPr>
              <a:t>For the 2016-2018, an average 81 percent of crashes involving at least 1 pedestrian fatality occurred in the dark.</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Based on the program area problem identification for Oregon, pedestrian and bicyclist injuries and fatalities consistently represent a disproportionate percentage of overall traffic injuries and deaths with a combined total of 19% of the overall state MVC fatality data. To decrease this percentage, Oregon has set the performance targets to decrease pedestrian and bicyclist fatalities from the moving average. To accomplish this Oregon has planned to use the countermeasure strategy of HVE for Non-Motorized operations to invest in education and awareness of Oregon state laws and best practices for all road users to decrease risk for vulnerable non-motorized road users. </a:t>
            </a:r>
            <a:endParaRPr lang="en-US" dirty="0"/>
          </a:p>
        </p:txBody>
      </p:sp>
      <p:sp>
        <p:nvSpPr>
          <p:cNvPr id="4" name="Slide Number Placeholder 3"/>
          <p:cNvSpPr>
            <a:spLocks noGrp="1"/>
          </p:cNvSpPr>
          <p:nvPr>
            <p:ph type="sldNum" sz="quarter" idx="10"/>
          </p:nvPr>
        </p:nvSpPr>
        <p:spPr/>
        <p:txBody>
          <a:bodyPr/>
          <a:lstStyle/>
          <a:p>
            <a:fld id="{B8962112-9620-4F62-B1B2-BA49C9F5A4C0}" type="slidenum">
              <a:rPr lang="en-US" smtClean="0"/>
              <a:t>5</a:t>
            </a:fld>
            <a:endParaRPr lang="en-US"/>
          </a:p>
        </p:txBody>
      </p:sp>
    </p:spTree>
    <p:extLst>
      <p:ext uri="{BB962C8B-B14F-4D97-AF65-F5344CB8AC3E}">
        <p14:creationId xmlns:p14="http://schemas.microsoft.com/office/powerpoint/2010/main" val="233434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962112-9620-4F62-B1B2-BA49C9F5A4C0}" type="slidenum">
              <a:rPr lang="en-US" smtClean="0"/>
              <a:t>6</a:t>
            </a:fld>
            <a:endParaRPr lang="en-US"/>
          </a:p>
        </p:txBody>
      </p:sp>
    </p:spTree>
    <p:extLst>
      <p:ext uri="{BB962C8B-B14F-4D97-AF65-F5344CB8AC3E}">
        <p14:creationId xmlns:p14="http://schemas.microsoft.com/office/powerpoint/2010/main" val="534888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962112-9620-4F62-B1B2-BA49C9F5A4C0}" type="slidenum">
              <a:rPr lang="en-US" smtClean="0"/>
              <a:t>18</a:t>
            </a:fld>
            <a:endParaRPr lang="en-US"/>
          </a:p>
        </p:txBody>
      </p:sp>
    </p:spTree>
    <p:extLst>
      <p:ext uri="{BB962C8B-B14F-4D97-AF65-F5344CB8AC3E}">
        <p14:creationId xmlns:p14="http://schemas.microsoft.com/office/powerpoint/2010/main" val="14409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English and Spanish</a:t>
            </a:r>
            <a:endParaRPr lang="en-US" dirty="0"/>
          </a:p>
        </p:txBody>
      </p:sp>
      <p:sp>
        <p:nvSpPr>
          <p:cNvPr id="4" name="Slide Number Placeholder 3"/>
          <p:cNvSpPr>
            <a:spLocks noGrp="1"/>
          </p:cNvSpPr>
          <p:nvPr>
            <p:ph type="sldNum" sz="quarter" idx="10"/>
          </p:nvPr>
        </p:nvSpPr>
        <p:spPr/>
        <p:txBody>
          <a:bodyPr/>
          <a:lstStyle/>
          <a:p>
            <a:fld id="{B8962112-9620-4F62-B1B2-BA49C9F5A4C0}" type="slidenum">
              <a:rPr lang="en-US" smtClean="0"/>
              <a:t>19</a:t>
            </a:fld>
            <a:endParaRPr lang="en-US"/>
          </a:p>
        </p:txBody>
      </p:sp>
    </p:spTree>
    <p:extLst>
      <p:ext uri="{BB962C8B-B14F-4D97-AF65-F5344CB8AC3E}">
        <p14:creationId xmlns:p14="http://schemas.microsoft.com/office/powerpoint/2010/main" val="337901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a:t>
            </a:r>
            <a:r>
              <a:rPr lang="en-US" baseline="0" dirty="0" smtClean="0"/>
              <a:t> me, Position, behavioral side of safety</a:t>
            </a:r>
          </a:p>
          <a:p>
            <a:r>
              <a:rPr lang="en-US" baseline="0" dirty="0" smtClean="0"/>
              <a:t>Grant management- manage projects</a:t>
            </a:r>
          </a:p>
          <a:p>
            <a:r>
              <a:rPr lang="en-US" baseline="0" dirty="0" smtClean="0"/>
              <a:t>Committees</a:t>
            </a:r>
          </a:p>
          <a:p>
            <a:r>
              <a:rPr lang="en-US" baseline="0" dirty="0" smtClean="0"/>
              <a:t>Program management- HSP, federal reporting, Education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6287D-8CEC-48D1-8A1D-CAE741402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739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mp; Blue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181010"/>
          </a:xfrm>
        </p:spPr>
        <p:txBody>
          <a:bodyPr anchor="b">
            <a:normAutofit/>
          </a:bodyPr>
          <a:lstStyle>
            <a:lvl1pPr algn="ctr">
              <a:defRPr sz="4000"/>
            </a:lvl1pPr>
          </a:lstStyle>
          <a:p>
            <a:r>
              <a:rPr lang="en-US" dirty="0" smtClean="0"/>
              <a:t>CLICK TO EDIT MASTER TITLE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cxnSp>
        <p:nvCxnSpPr>
          <p:cNvPr id="7" name="Straight Connector 6"/>
          <p:cNvCxnSpPr/>
          <p:nvPr userDrawn="1"/>
        </p:nvCxnSpPr>
        <p:spPr>
          <a:xfrm>
            <a:off x="838200" y="3429044"/>
            <a:ext cx="10515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89" y="6063116"/>
            <a:ext cx="2062835" cy="627008"/>
          </a:xfrm>
          <a:prstGeom prst="rect">
            <a:avLst/>
          </a:prstGeom>
        </p:spPr>
      </p:pic>
    </p:spTree>
    <p:extLst>
      <p:ext uri="{BB962C8B-B14F-4D97-AF65-F5344CB8AC3E}">
        <p14:creationId xmlns:p14="http://schemas.microsoft.com/office/powerpoint/2010/main" val="33787294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Rt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2259"/>
            <a:ext cx="6295768" cy="1325563"/>
          </a:xfrm>
        </p:spPr>
        <p:txBody>
          <a:bodyPr>
            <a:normAutofit/>
          </a:bodyPr>
          <a:lstStyle>
            <a:lvl1pPr>
              <a:defRPr sz="3200"/>
            </a:lvl1pPr>
          </a:lstStyle>
          <a:p>
            <a:r>
              <a:rPr lang="en-US" dirty="0" smtClean="0"/>
              <a:t>CLICK TO EDIT TITLE</a:t>
            </a:r>
            <a:endParaRPr lang="en-US" dirty="0"/>
          </a:p>
        </p:txBody>
      </p:sp>
      <p:cxnSp>
        <p:nvCxnSpPr>
          <p:cNvPr id="8" name="Straight Connector 7"/>
          <p:cNvCxnSpPr/>
          <p:nvPr userDrawn="1"/>
        </p:nvCxnSpPr>
        <p:spPr>
          <a:xfrm>
            <a:off x="0" y="6167536"/>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0" hasCustomPrompt="1"/>
          </p:nvPr>
        </p:nvSpPr>
        <p:spPr>
          <a:xfrm>
            <a:off x="7586662" y="0"/>
            <a:ext cx="4605338" cy="6858000"/>
          </a:xfrm>
          <a:blipFill>
            <a:blip r:embed="rId2"/>
            <a:stretch>
              <a:fillRect t="-27" b="-27"/>
            </a:stretch>
          </a:blipFill>
        </p:spPr>
        <p:txBody>
          <a:bodyPr/>
          <a:lstStyle>
            <a:lvl1pPr marL="0" indent="0">
              <a:buFontTx/>
              <a:buNone/>
              <a:defRPr/>
            </a:lvl1pPr>
          </a:lstStyle>
          <a:p>
            <a:r>
              <a:rPr lang="en-US" dirty="0" smtClean="0"/>
              <a:t> </a:t>
            </a:r>
            <a:endParaRPr lang="en-US" dirty="0"/>
          </a:p>
        </p:txBody>
      </p:sp>
      <p:sp>
        <p:nvSpPr>
          <p:cNvPr id="12" name="Content Placeholder 3"/>
          <p:cNvSpPr>
            <a:spLocks noGrp="1"/>
          </p:cNvSpPr>
          <p:nvPr>
            <p:ph sz="half" idx="2"/>
          </p:nvPr>
        </p:nvSpPr>
        <p:spPr>
          <a:xfrm>
            <a:off x="838200" y="2373354"/>
            <a:ext cx="6295768" cy="354021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41215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Rt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smtClean="0"/>
              <a:t>CLICK TO EDIT TITLE</a:t>
            </a:r>
            <a:endParaRPr lang="en-US" dirty="0"/>
          </a:p>
        </p:txBody>
      </p:sp>
      <p:sp>
        <p:nvSpPr>
          <p:cNvPr id="4" name="Content Placeholder 3"/>
          <p:cNvSpPr>
            <a:spLocks noGrp="1"/>
          </p:cNvSpPr>
          <p:nvPr>
            <p:ph sz="half" idx="2"/>
          </p:nvPr>
        </p:nvSpPr>
        <p:spPr>
          <a:xfrm>
            <a:off x="838200"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9"/>
          <p:cNvSpPr>
            <a:spLocks noGrp="1"/>
          </p:cNvSpPr>
          <p:nvPr>
            <p:ph type="chart" sz="quarter" idx="10" hasCustomPrompt="1"/>
          </p:nvPr>
        </p:nvSpPr>
        <p:spPr>
          <a:xfrm>
            <a:off x="7586663" y="0"/>
            <a:ext cx="4605337" cy="6857999"/>
          </a:xfrm>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10612429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13" name="SmartArt Placeholder 12"/>
          <p:cNvSpPr>
            <a:spLocks noGrp="1"/>
          </p:cNvSpPr>
          <p:nvPr>
            <p:ph type="dgm" sz="quarter" idx="10" hasCustomPrompt="1"/>
          </p:nvPr>
        </p:nvSpPr>
        <p:spPr>
          <a:xfrm>
            <a:off x="0" y="1368425"/>
            <a:ext cx="4318000" cy="1741488"/>
          </a:xfrm>
          <a:solidFill>
            <a:schemeClr val="tx1"/>
          </a:solidFill>
        </p:spPr>
        <p:txBody>
          <a:bodyPr/>
          <a:lstStyle>
            <a:lvl1pPr marL="0" indent="0">
              <a:buNone/>
              <a:defRPr/>
            </a:lvl1pPr>
          </a:lstStyle>
          <a:p>
            <a:r>
              <a:rPr lang="en-US" dirty="0" smtClean="0"/>
              <a:t> </a:t>
            </a:r>
            <a:endParaRPr lang="en-US" dirty="0"/>
          </a:p>
        </p:txBody>
      </p:sp>
      <p:sp>
        <p:nvSpPr>
          <p:cNvPr id="15" name="Text Placeholder 14"/>
          <p:cNvSpPr>
            <a:spLocks noGrp="1"/>
          </p:cNvSpPr>
          <p:nvPr>
            <p:ph type="body" sz="quarter" idx="11" hasCustomPrompt="1"/>
          </p:nvPr>
        </p:nvSpPr>
        <p:spPr>
          <a:xfrm>
            <a:off x="927749" y="1568450"/>
            <a:ext cx="3187151" cy="134143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aseline="0">
                <a:solidFill>
                  <a:schemeClr val="bg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A fancy place for text that only needs a little bit of space on top of an image. Can</a:t>
            </a:r>
            <a:r>
              <a:rPr lang="en-US" sz="2000" baseline="0" dirty="0" smtClean="0">
                <a:solidFill>
                  <a:schemeClr val="bg1"/>
                </a:solidFill>
              </a:rPr>
              <a:t> be resized if necessary. </a:t>
            </a:r>
            <a:endParaRPr lang="en-US" sz="2000" dirty="0">
              <a:solidFill>
                <a:schemeClr val="bg1"/>
              </a:solidFill>
            </a:endParaRPr>
          </a:p>
        </p:txBody>
      </p:sp>
    </p:spTree>
    <p:extLst>
      <p:ext uri="{BB962C8B-B14F-4D97-AF65-F5344CB8AC3E}">
        <p14:creationId xmlns:p14="http://schemas.microsoft.com/office/powerpoint/2010/main" val="10933756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9" name="Rectangle 8"/>
          <p:cNvSpPr/>
          <p:nvPr userDrawn="1"/>
        </p:nvSpPr>
        <p:spPr>
          <a:xfrm>
            <a:off x="0" y="0"/>
            <a:ext cx="12192000" cy="14140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smtClean="0"/>
              <a:t>CLICK TO EDIT TITLE</a:t>
            </a:r>
            <a:endParaRPr lang="en-US" dirty="0"/>
          </a:p>
        </p:txBody>
      </p:sp>
      <p:sp>
        <p:nvSpPr>
          <p:cNvPr id="20" name="Picture Placeholder 19"/>
          <p:cNvSpPr>
            <a:spLocks noGrp="1"/>
          </p:cNvSpPr>
          <p:nvPr>
            <p:ph type="pic" sz="quarter" idx="13" hasCustomPrompt="1"/>
          </p:nvPr>
        </p:nvSpPr>
        <p:spPr>
          <a:xfrm>
            <a:off x="838200" y="2170113"/>
            <a:ext cx="2480035" cy="1830038"/>
          </a:xfrm>
          <a:blipFill>
            <a:blip r:embed="rId2" cstate="print">
              <a:extLst>
                <a:ext uri="{28A0092B-C50C-407E-A947-70E740481C1C}">
                  <a14:useLocalDpi xmlns:a14="http://schemas.microsoft.com/office/drawing/2010/main" val="0"/>
                </a:ext>
              </a:extLst>
            </a:blip>
            <a:srcRect/>
            <a:stretch>
              <a:fillRect t="-166" b="-166"/>
            </a:stretch>
          </a:blipFill>
        </p:spPr>
        <p:txBody>
          <a:bodyPr/>
          <a:lstStyle>
            <a:lvl1pPr marL="0" indent="0">
              <a:buFontTx/>
              <a:buNone/>
              <a:defRPr/>
            </a:lvl1pPr>
          </a:lstStyle>
          <a:p>
            <a:r>
              <a:rPr lang="en-US" dirty="0" smtClean="0"/>
              <a:t> </a:t>
            </a:r>
            <a:endParaRPr lang="en-US" dirty="0"/>
          </a:p>
        </p:txBody>
      </p:sp>
      <p:sp>
        <p:nvSpPr>
          <p:cNvPr id="21" name="Picture Placeholder 19"/>
          <p:cNvSpPr>
            <a:spLocks noGrp="1"/>
          </p:cNvSpPr>
          <p:nvPr>
            <p:ph type="pic" sz="quarter" idx="14" hasCustomPrompt="1"/>
          </p:nvPr>
        </p:nvSpPr>
        <p:spPr>
          <a:xfrm>
            <a:off x="3513940" y="2170113"/>
            <a:ext cx="2480035" cy="1830038"/>
          </a:xfrm>
          <a:blipFill>
            <a:blip r:embed="rId3"/>
            <a:srcRect/>
            <a:stretch>
              <a:fillRect t="-166" b="-166"/>
            </a:stretch>
          </a:blipFill>
        </p:spPr>
        <p:txBody>
          <a:bodyPr/>
          <a:lstStyle>
            <a:lvl1pPr marL="0" indent="0">
              <a:buFontTx/>
              <a:buNone/>
              <a:defRPr/>
            </a:lvl1pPr>
          </a:lstStyle>
          <a:p>
            <a:r>
              <a:rPr lang="en-US" dirty="0" smtClean="0"/>
              <a:t> </a:t>
            </a:r>
            <a:endParaRPr lang="en-US" dirty="0"/>
          </a:p>
        </p:txBody>
      </p:sp>
      <p:sp>
        <p:nvSpPr>
          <p:cNvPr id="22" name="Picture Placeholder 19"/>
          <p:cNvSpPr>
            <a:spLocks noGrp="1"/>
          </p:cNvSpPr>
          <p:nvPr>
            <p:ph type="pic" sz="quarter" idx="15" hasCustomPrompt="1"/>
          </p:nvPr>
        </p:nvSpPr>
        <p:spPr>
          <a:xfrm>
            <a:off x="6192462" y="2170113"/>
            <a:ext cx="2480035" cy="1830038"/>
          </a:xfrm>
          <a:blipFill>
            <a:blip r:embed="rId4"/>
            <a:srcRect/>
            <a:stretch>
              <a:fillRect t="-166" b="-166"/>
            </a:stretch>
          </a:blipFill>
        </p:spPr>
        <p:txBody>
          <a:bodyPr/>
          <a:lstStyle>
            <a:lvl1pPr marL="0" indent="0">
              <a:buFontTx/>
              <a:buNone/>
              <a:defRPr/>
            </a:lvl1pPr>
          </a:lstStyle>
          <a:p>
            <a:r>
              <a:rPr lang="en-US" dirty="0" smtClean="0"/>
              <a:t> </a:t>
            </a:r>
            <a:endParaRPr lang="en-US" dirty="0"/>
          </a:p>
        </p:txBody>
      </p:sp>
      <p:sp>
        <p:nvSpPr>
          <p:cNvPr id="23" name="Picture Placeholder 19"/>
          <p:cNvSpPr>
            <a:spLocks noGrp="1"/>
          </p:cNvSpPr>
          <p:nvPr>
            <p:ph type="pic" sz="quarter" idx="16" hasCustomPrompt="1"/>
          </p:nvPr>
        </p:nvSpPr>
        <p:spPr>
          <a:xfrm>
            <a:off x="8870984" y="2170113"/>
            <a:ext cx="2480035" cy="1830038"/>
          </a:xfrm>
          <a:blipFill>
            <a:blip r:embed="rId5"/>
            <a:srcRect/>
            <a:stretch>
              <a:fillRect t="-166" b="-166"/>
            </a:stretch>
          </a:blipFill>
        </p:spPr>
        <p:txBody>
          <a:bodyPr/>
          <a:lstStyle>
            <a:lvl1pPr marL="0" indent="0">
              <a:buFontTx/>
              <a:buNone/>
              <a:defRPr/>
            </a:lvl1pPr>
          </a:lstStyle>
          <a:p>
            <a:r>
              <a:rPr lang="en-US" dirty="0" smtClean="0"/>
              <a:t> </a:t>
            </a:r>
            <a:endParaRPr lang="en-US" dirty="0"/>
          </a:p>
        </p:txBody>
      </p:sp>
      <p:sp>
        <p:nvSpPr>
          <p:cNvPr id="27" name="Text Placeholder 26"/>
          <p:cNvSpPr>
            <a:spLocks noGrp="1"/>
          </p:cNvSpPr>
          <p:nvPr>
            <p:ph type="body" sz="quarter" idx="17" hasCustomPrompt="1"/>
          </p:nvPr>
        </p:nvSpPr>
        <p:spPr>
          <a:xfrm>
            <a:off x="835418"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28" name="Text Placeholder 26"/>
          <p:cNvSpPr>
            <a:spLocks noGrp="1"/>
          </p:cNvSpPr>
          <p:nvPr>
            <p:ph type="body" sz="quarter" idx="18" hasCustomPrompt="1"/>
          </p:nvPr>
        </p:nvSpPr>
        <p:spPr>
          <a:xfrm>
            <a:off x="3514060"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29" name="Text Placeholder 26"/>
          <p:cNvSpPr>
            <a:spLocks noGrp="1"/>
          </p:cNvSpPr>
          <p:nvPr>
            <p:ph type="body" sz="quarter" idx="19" hasCustomPrompt="1"/>
          </p:nvPr>
        </p:nvSpPr>
        <p:spPr>
          <a:xfrm>
            <a:off x="6192702"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30" name="Text Placeholder 26"/>
          <p:cNvSpPr>
            <a:spLocks noGrp="1"/>
          </p:cNvSpPr>
          <p:nvPr>
            <p:ph type="body" sz="quarter" idx="20" hasCustomPrompt="1"/>
          </p:nvPr>
        </p:nvSpPr>
        <p:spPr>
          <a:xfrm>
            <a:off x="8871343"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32" name="Text Placeholder 31"/>
          <p:cNvSpPr>
            <a:spLocks noGrp="1"/>
          </p:cNvSpPr>
          <p:nvPr>
            <p:ph type="body" sz="quarter" idx="21" hasCustomPrompt="1"/>
          </p:nvPr>
        </p:nvSpPr>
        <p:spPr>
          <a:xfrm>
            <a:off x="835418"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smtClean="0"/>
              <a:t>TITLE</a:t>
            </a:r>
          </a:p>
        </p:txBody>
      </p:sp>
      <p:sp>
        <p:nvSpPr>
          <p:cNvPr id="33" name="Text Placeholder 31"/>
          <p:cNvSpPr>
            <a:spLocks noGrp="1"/>
          </p:cNvSpPr>
          <p:nvPr>
            <p:ph type="body" sz="quarter" idx="22" hasCustomPrompt="1"/>
          </p:nvPr>
        </p:nvSpPr>
        <p:spPr>
          <a:xfrm>
            <a:off x="3513940"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smtClean="0"/>
              <a:t>TITLE</a:t>
            </a:r>
          </a:p>
        </p:txBody>
      </p:sp>
      <p:sp>
        <p:nvSpPr>
          <p:cNvPr id="34" name="Text Placeholder 31"/>
          <p:cNvSpPr>
            <a:spLocks noGrp="1"/>
          </p:cNvSpPr>
          <p:nvPr>
            <p:ph type="body" sz="quarter" idx="23" hasCustomPrompt="1"/>
          </p:nvPr>
        </p:nvSpPr>
        <p:spPr>
          <a:xfrm>
            <a:off x="6192462"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smtClean="0"/>
              <a:t>TITLE</a:t>
            </a:r>
          </a:p>
        </p:txBody>
      </p:sp>
      <p:sp>
        <p:nvSpPr>
          <p:cNvPr id="35" name="Text Placeholder 31"/>
          <p:cNvSpPr>
            <a:spLocks noGrp="1"/>
          </p:cNvSpPr>
          <p:nvPr>
            <p:ph type="body" sz="quarter" idx="24" hasCustomPrompt="1"/>
          </p:nvPr>
        </p:nvSpPr>
        <p:spPr>
          <a:xfrm>
            <a:off x="8870984"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smtClean="0"/>
              <a:t>TITLE</a:t>
            </a:r>
          </a:p>
        </p:txBody>
      </p:sp>
    </p:spTree>
    <p:extLst>
      <p:ext uri="{BB962C8B-B14F-4D97-AF65-F5344CB8AC3E}">
        <p14:creationId xmlns:p14="http://schemas.microsoft.com/office/powerpoint/2010/main" val="42922045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9" name="Rectangle 8"/>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smtClean="0"/>
              <a:t>CLICK TO EDIT TITLE</a:t>
            </a:r>
            <a:endParaRPr lang="en-US" dirty="0"/>
          </a:p>
        </p:txBody>
      </p:sp>
      <p:sp>
        <p:nvSpPr>
          <p:cNvPr id="15" name="Picture Placeholder 19"/>
          <p:cNvSpPr>
            <a:spLocks noGrp="1"/>
          </p:cNvSpPr>
          <p:nvPr>
            <p:ph type="pic" sz="quarter" idx="13" hasCustomPrompt="1"/>
          </p:nvPr>
        </p:nvSpPr>
        <p:spPr>
          <a:xfrm>
            <a:off x="838200" y="2161599"/>
            <a:ext cx="3270576" cy="1853942"/>
          </a:xfrm>
          <a:blipFill>
            <a:blip r:embed="rId2"/>
            <a:srcRect/>
            <a:stretch>
              <a:fillRect t="-28" b="-28"/>
            </a:stretch>
          </a:blipFill>
        </p:spPr>
        <p:txBody>
          <a:bodyPr/>
          <a:lstStyle>
            <a:lvl1pPr marL="0" indent="0">
              <a:buFontTx/>
              <a:buNone/>
              <a:defRPr/>
            </a:lvl1pPr>
          </a:lstStyle>
          <a:p>
            <a:r>
              <a:rPr lang="en-US" dirty="0" smtClean="0"/>
              <a:t> </a:t>
            </a:r>
            <a:endParaRPr lang="en-US" dirty="0"/>
          </a:p>
        </p:txBody>
      </p:sp>
      <p:sp>
        <p:nvSpPr>
          <p:cNvPr id="18" name="Text Placeholder 26"/>
          <p:cNvSpPr>
            <a:spLocks noGrp="1"/>
          </p:cNvSpPr>
          <p:nvPr>
            <p:ph type="body" sz="quarter" idx="17" hasCustomPrompt="1"/>
          </p:nvPr>
        </p:nvSpPr>
        <p:spPr>
          <a:xfrm>
            <a:off x="838200"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22" name="Picture Placeholder 19"/>
          <p:cNvSpPr>
            <a:spLocks noGrp="1"/>
          </p:cNvSpPr>
          <p:nvPr>
            <p:ph type="pic" sz="quarter" idx="18" hasCustomPrompt="1"/>
          </p:nvPr>
        </p:nvSpPr>
        <p:spPr>
          <a:xfrm>
            <a:off x="4471002" y="2161599"/>
            <a:ext cx="3270576" cy="1853942"/>
          </a:xfrm>
          <a:blipFill>
            <a:blip r:embed="rId3"/>
            <a:srcRect/>
            <a:stretch>
              <a:fillRect t="-28" b="-28"/>
            </a:stretch>
          </a:blipFill>
        </p:spPr>
        <p:txBody>
          <a:bodyPr/>
          <a:lstStyle>
            <a:lvl1pPr marL="0" indent="0">
              <a:buFontTx/>
              <a:buNone/>
              <a:defRPr/>
            </a:lvl1pPr>
          </a:lstStyle>
          <a:p>
            <a:r>
              <a:rPr lang="en-US" dirty="0" smtClean="0"/>
              <a:t> </a:t>
            </a:r>
            <a:endParaRPr lang="en-US" dirty="0"/>
          </a:p>
        </p:txBody>
      </p:sp>
      <p:sp>
        <p:nvSpPr>
          <p:cNvPr id="23" name="Picture Placeholder 19"/>
          <p:cNvSpPr>
            <a:spLocks noGrp="1"/>
          </p:cNvSpPr>
          <p:nvPr>
            <p:ph type="pic" sz="quarter" idx="19" hasCustomPrompt="1"/>
          </p:nvPr>
        </p:nvSpPr>
        <p:spPr>
          <a:xfrm>
            <a:off x="8103803" y="2161599"/>
            <a:ext cx="3270576" cy="1853942"/>
          </a:xfrm>
          <a:blipFill>
            <a:blip r:embed="rId4"/>
            <a:srcRect/>
            <a:stretch>
              <a:fillRect l="-66" r="-66"/>
            </a:stretch>
          </a:blipFill>
        </p:spPr>
        <p:txBody>
          <a:bodyPr/>
          <a:lstStyle>
            <a:lvl1pPr marL="0" indent="0">
              <a:buFontTx/>
              <a:buNone/>
              <a:defRPr/>
            </a:lvl1pPr>
          </a:lstStyle>
          <a:p>
            <a:r>
              <a:rPr lang="en-US" dirty="0" smtClean="0"/>
              <a:t> </a:t>
            </a:r>
            <a:endParaRPr lang="en-US" dirty="0"/>
          </a:p>
        </p:txBody>
      </p:sp>
      <p:sp>
        <p:nvSpPr>
          <p:cNvPr id="24" name="Text Placeholder 26"/>
          <p:cNvSpPr>
            <a:spLocks noGrp="1"/>
          </p:cNvSpPr>
          <p:nvPr>
            <p:ph type="body" sz="quarter" idx="20" hasCustomPrompt="1"/>
          </p:nvPr>
        </p:nvSpPr>
        <p:spPr>
          <a:xfrm>
            <a:off x="4473877"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25" name="Text Placeholder 26"/>
          <p:cNvSpPr>
            <a:spLocks noGrp="1"/>
          </p:cNvSpPr>
          <p:nvPr>
            <p:ph type="body" sz="quarter" idx="21" hasCustomPrompt="1"/>
          </p:nvPr>
        </p:nvSpPr>
        <p:spPr>
          <a:xfrm>
            <a:off x="8109554"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Tree>
    <p:extLst>
      <p:ext uri="{BB962C8B-B14F-4D97-AF65-F5344CB8AC3E}">
        <p14:creationId xmlns:p14="http://schemas.microsoft.com/office/powerpoint/2010/main" val="1432959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9" name="Rectangle 8"/>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9"/>
          <p:cNvSpPr>
            <a:spLocks noGrp="1"/>
          </p:cNvSpPr>
          <p:nvPr>
            <p:ph type="pic" sz="quarter" idx="13" hasCustomPrompt="1"/>
          </p:nvPr>
        </p:nvSpPr>
        <p:spPr>
          <a:xfrm>
            <a:off x="838200" y="1444367"/>
            <a:ext cx="4717279" cy="2674012"/>
          </a:xfrm>
          <a:blipFill>
            <a:blip r:embed="rId2"/>
            <a:srcRect/>
            <a:stretch>
              <a:fillRect t="-28" b="-28"/>
            </a:stretch>
          </a:blipFill>
        </p:spPr>
        <p:txBody>
          <a:bodyPr/>
          <a:lstStyle>
            <a:lvl1pPr marL="0" indent="0">
              <a:buFontTx/>
              <a:buNone/>
              <a:defRPr/>
            </a:lvl1pPr>
          </a:lstStyle>
          <a:p>
            <a:r>
              <a:rPr lang="en-US" dirty="0" smtClean="0"/>
              <a:t> </a:t>
            </a:r>
            <a:endParaRPr lang="en-US" dirty="0"/>
          </a:p>
        </p:txBody>
      </p:sp>
      <p:sp>
        <p:nvSpPr>
          <p:cNvPr id="11" name="Text Placeholder 26"/>
          <p:cNvSpPr>
            <a:spLocks noGrp="1"/>
          </p:cNvSpPr>
          <p:nvPr>
            <p:ph type="body" sz="quarter" idx="17" hasCustomPrompt="1"/>
          </p:nvPr>
        </p:nvSpPr>
        <p:spPr>
          <a:xfrm>
            <a:off x="838199" y="4284124"/>
            <a:ext cx="4717279"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
        <p:nvSpPr>
          <p:cNvPr id="12" name="Picture Placeholder 19"/>
          <p:cNvSpPr>
            <a:spLocks noGrp="1"/>
          </p:cNvSpPr>
          <p:nvPr>
            <p:ph type="pic" sz="quarter" idx="18" hasCustomPrompt="1"/>
          </p:nvPr>
        </p:nvSpPr>
        <p:spPr>
          <a:xfrm>
            <a:off x="6636521" y="1444367"/>
            <a:ext cx="4717279" cy="2674012"/>
          </a:xfrm>
          <a:blipFill>
            <a:blip r:embed="rId3"/>
            <a:srcRect/>
            <a:stretch>
              <a:fillRect t="-28" b="-28"/>
            </a:stretch>
          </a:blipFill>
        </p:spPr>
        <p:txBody>
          <a:bodyPr/>
          <a:lstStyle>
            <a:lvl1pPr marL="0" indent="0">
              <a:buFontTx/>
              <a:buNone/>
              <a:defRPr/>
            </a:lvl1pPr>
          </a:lstStyle>
          <a:p>
            <a:r>
              <a:rPr lang="en-US" dirty="0" smtClean="0"/>
              <a:t> </a:t>
            </a:r>
            <a:endParaRPr lang="en-US" dirty="0"/>
          </a:p>
        </p:txBody>
      </p:sp>
      <p:sp>
        <p:nvSpPr>
          <p:cNvPr id="13" name="Text Placeholder 26"/>
          <p:cNvSpPr>
            <a:spLocks noGrp="1"/>
          </p:cNvSpPr>
          <p:nvPr>
            <p:ph type="body" sz="quarter" idx="19" hasCustomPrompt="1"/>
          </p:nvPr>
        </p:nvSpPr>
        <p:spPr>
          <a:xfrm>
            <a:off x="6636521" y="4284124"/>
            <a:ext cx="4717279"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smtClean="0"/>
              <a:t>A little bit about this titled section.</a:t>
            </a:r>
            <a:endParaRPr lang="en-US" dirty="0" smtClean="0"/>
          </a:p>
        </p:txBody>
      </p:sp>
    </p:spTree>
    <p:extLst>
      <p:ext uri="{BB962C8B-B14F-4D97-AF65-F5344CB8AC3E}">
        <p14:creationId xmlns:p14="http://schemas.microsoft.com/office/powerpoint/2010/main" val="315071276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laceholder">
    <p:spTree>
      <p:nvGrpSpPr>
        <p:cNvPr id="1" name=""/>
        <p:cNvGrpSpPr/>
        <p:nvPr/>
      </p:nvGrpSpPr>
      <p:grpSpPr>
        <a:xfrm>
          <a:off x="0" y="0"/>
          <a:ext cx="0" cy="0"/>
          <a:chOff x="0" y="0"/>
          <a:chExt cx="0" cy="0"/>
        </a:xfrm>
      </p:grpSpPr>
      <p:sp>
        <p:nvSpPr>
          <p:cNvPr id="9" name="Rectangle 8"/>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edia Placeholder 9"/>
          <p:cNvSpPr>
            <a:spLocks noGrp="1"/>
          </p:cNvSpPr>
          <p:nvPr>
            <p:ph type="media" sz="quarter" idx="10" hasCustomPrompt="1"/>
          </p:nvPr>
        </p:nvSpPr>
        <p:spPr>
          <a:xfrm>
            <a:off x="314325" y="266700"/>
            <a:ext cx="11560175" cy="4959350"/>
          </a:xfrm>
        </p:spPr>
        <p:txBody>
          <a:bodyPr/>
          <a:lstStyle>
            <a:lvl1pPr marL="0" indent="0">
              <a:buNone/>
              <a:defRPr/>
            </a:lvl1pPr>
          </a:lstStyle>
          <a:p>
            <a:r>
              <a:rPr lang="en-US" dirty="0" smtClean="0"/>
              <a:t> </a:t>
            </a:r>
            <a:endParaRPr lang="en-US" dirty="0"/>
          </a:p>
        </p:txBody>
      </p:sp>
      <p:sp>
        <p:nvSpPr>
          <p:cNvPr id="12" name="Text Placeholder 11"/>
          <p:cNvSpPr>
            <a:spLocks noGrp="1"/>
          </p:cNvSpPr>
          <p:nvPr>
            <p:ph type="body" sz="quarter" idx="11" hasCustomPrompt="1"/>
          </p:nvPr>
        </p:nvSpPr>
        <p:spPr>
          <a:xfrm>
            <a:off x="314325" y="5584245"/>
            <a:ext cx="11560175" cy="982663"/>
          </a:xfrm>
        </p:spPr>
        <p:txBody>
          <a:bodyPr>
            <a:normAutofit/>
          </a:bodyPr>
          <a:lstStyle>
            <a:lvl1pPr marL="0" indent="0">
              <a:buFontTx/>
              <a:buNone/>
              <a:defRPr sz="2000" b="0" baseline="0">
                <a:solidFill>
                  <a:schemeClr val="tx1"/>
                </a:solidFill>
              </a:defRPr>
            </a:lvl1pPr>
            <a:lvl3pPr marL="914400" indent="0">
              <a:buNone/>
              <a:defRPr/>
            </a:lvl3pPr>
          </a:lstStyle>
          <a:p>
            <a:r>
              <a:rPr lang="en-US" dirty="0" smtClean="0"/>
              <a:t>Placing a Video: Click the icon above to “insert video.”</a:t>
            </a:r>
          </a:p>
          <a:p>
            <a:r>
              <a:rPr lang="en-US" dirty="0" smtClean="0"/>
              <a:t>Browse, add your YouTube link, or embed your video.</a:t>
            </a:r>
          </a:p>
        </p:txBody>
      </p:sp>
    </p:spTree>
    <p:extLst>
      <p:ext uri="{BB962C8B-B14F-4D97-AF65-F5344CB8AC3E}">
        <p14:creationId xmlns:p14="http://schemas.microsoft.com/office/powerpoint/2010/main" val="4644434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Connect Pag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1048327"/>
            <a:ext cx="10515600" cy="1027430"/>
          </a:xfrm>
        </p:spPr>
        <p:txBody>
          <a:bodyPr>
            <a:normAutofit/>
          </a:bodyPr>
          <a:lstStyle>
            <a:lvl1pPr algn="ctr">
              <a:defRPr sz="4000">
                <a:solidFill>
                  <a:schemeClr val="bg1"/>
                </a:solidFill>
              </a:defRPr>
            </a:lvl1pPr>
          </a:lstStyle>
          <a:p>
            <a:r>
              <a:rPr lang="en-US" dirty="0" smtClean="0"/>
              <a:t>CONNECT WITH US</a:t>
            </a:r>
            <a:endParaRPr lang="en-US" dirty="0"/>
          </a:p>
        </p:txBody>
      </p:sp>
      <p:sp>
        <p:nvSpPr>
          <p:cNvPr id="6" name="Text Placeholder 5"/>
          <p:cNvSpPr>
            <a:spLocks noGrp="1"/>
          </p:cNvSpPr>
          <p:nvPr>
            <p:ph type="body" sz="quarter" idx="11" hasCustomPrompt="1"/>
          </p:nvPr>
        </p:nvSpPr>
        <p:spPr>
          <a:xfrm>
            <a:off x="838200" y="3415717"/>
            <a:ext cx="1731464" cy="436118"/>
          </a:xfrm>
        </p:spPr>
        <p:txBody>
          <a:bodyPr>
            <a:normAutofit/>
          </a:bodyPr>
          <a:lstStyle>
            <a:lvl1pPr marL="0" indent="0" algn="ctr">
              <a:buNone/>
              <a:defRPr sz="2000">
                <a:solidFill>
                  <a:schemeClr val="bg1"/>
                </a:solidFill>
              </a:defRPr>
            </a:lvl1pPr>
          </a:lstStyle>
          <a:p>
            <a:pPr lvl="0"/>
            <a:r>
              <a:rPr lang="en-US" dirty="0" smtClean="0"/>
              <a:t>/</a:t>
            </a:r>
            <a:r>
              <a:rPr lang="en-US" dirty="0" err="1" smtClean="0"/>
              <a:t>OregonDOT</a:t>
            </a:r>
            <a:endParaRPr lang="en-US" dirty="0"/>
          </a:p>
        </p:txBody>
      </p:sp>
      <p:sp>
        <p:nvSpPr>
          <p:cNvPr id="4" name="Picture Placeholder 3"/>
          <p:cNvSpPr>
            <a:spLocks noGrp="1"/>
          </p:cNvSpPr>
          <p:nvPr>
            <p:ph type="pic" sz="quarter" idx="12" hasCustomPrompt="1"/>
          </p:nvPr>
        </p:nvSpPr>
        <p:spPr>
          <a:xfrm>
            <a:off x="1338172" y="2583685"/>
            <a:ext cx="731520" cy="731520"/>
          </a:xfrm>
          <a:blipFill>
            <a:blip r:embed="rId2"/>
            <a:stretch>
              <a:fillRect t="-28" b="-28"/>
            </a:stretch>
          </a:blipFill>
        </p:spPr>
        <p:txBody>
          <a:bodyPr/>
          <a:lstStyle>
            <a:lvl1pPr marL="0" indent="0">
              <a:buNone/>
              <a:defRPr/>
            </a:lvl1pPr>
          </a:lstStyle>
          <a:p>
            <a:r>
              <a:rPr lang="en-US" dirty="0" smtClean="0"/>
              <a:t> </a:t>
            </a:r>
            <a:endParaRPr lang="en-US" dirty="0"/>
          </a:p>
        </p:txBody>
      </p:sp>
      <p:sp>
        <p:nvSpPr>
          <p:cNvPr id="8" name="Text Placeholder 5"/>
          <p:cNvSpPr>
            <a:spLocks noGrp="1"/>
          </p:cNvSpPr>
          <p:nvPr>
            <p:ph type="body" sz="quarter" idx="13" hasCustomPrompt="1"/>
          </p:nvPr>
        </p:nvSpPr>
        <p:spPr>
          <a:xfrm>
            <a:off x="2994605" y="3415717"/>
            <a:ext cx="1731464" cy="436118"/>
          </a:xfrm>
        </p:spPr>
        <p:txBody>
          <a:bodyPr>
            <a:normAutofit/>
          </a:bodyPr>
          <a:lstStyle>
            <a:lvl1pPr marL="0" indent="0" algn="ctr">
              <a:buNone/>
              <a:defRPr sz="2000">
                <a:solidFill>
                  <a:schemeClr val="bg1"/>
                </a:solidFill>
              </a:defRPr>
            </a:lvl1pPr>
          </a:lstStyle>
          <a:p>
            <a:pPr algn="ctr"/>
            <a:r>
              <a:rPr lang="en-US" sz="2000" dirty="0" smtClean="0">
                <a:solidFill>
                  <a:schemeClr val="bg1"/>
                </a:solidFill>
              </a:rPr>
              <a:t>@</a:t>
            </a:r>
            <a:r>
              <a:rPr lang="en-US" sz="2000" dirty="0" err="1" smtClean="0">
                <a:solidFill>
                  <a:schemeClr val="bg1"/>
                </a:solidFill>
              </a:rPr>
              <a:t>OregonDOT</a:t>
            </a:r>
            <a:endParaRPr lang="en-US" sz="2000" dirty="0">
              <a:solidFill>
                <a:schemeClr val="bg1"/>
              </a:solidFill>
            </a:endParaRPr>
          </a:p>
        </p:txBody>
      </p:sp>
      <p:sp>
        <p:nvSpPr>
          <p:cNvPr id="11" name="Picture Placeholder 3"/>
          <p:cNvSpPr>
            <a:spLocks noGrp="1"/>
          </p:cNvSpPr>
          <p:nvPr>
            <p:ph type="pic" sz="quarter" idx="14" hasCustomPrompt="1"/>
          </p:nvPr>
        </p:nvSpPr>
        <p:spPr>
          <a:xfrm>
            <a:off x="3494577" y="2583685"/>
            <a:ext cx="731520" cy="731520"/>
          </a:xfrm>
          <a:blipFill>
            <a:blip r:embed="rId3"/>
            <a:stretch>
              <a:fillRect t="-28" b="-28"/>
            </a:stretch>
          </a:blipFill>
        </p:spPr>
        <p:txBody>
          <a:bodyPr/>
          <a:lstStyle>
            <a:lvl1pPr marL="0" indent="0">
              <a:buNone/>
              <a:defRPr/>
            </a:lvl1pPr>
          </a:lstStyle>
          <a:p>
            <a:r>
              <a:rPr lang="en-US" dirty="0" smtClean="0"/>
              <a:t> </a:t>
            </a:r>
            <a:endParaRPr lang="en-US" dirty="0"/>
          </a:p>
        </p:txBody>
      </p:sp>
      <p:sp>
        <p:nvSpPr>
          <p:cNvPr id="12" name="Text Placeholder 5"/>
          <p:cNvSpPr>
            <a:spLocks noGrp="1"/>
          </p:cNvSpPr>
          <p:nvPr>
            <p:ph type="body" sz="quarter" idx="15" hasCustomPrompt="1"/>
          </p:nvPr>
        </p:nvSpPr>
        <p:spPr>
          <a:xfrm>
            <a:off x="5151010" y="3415717"/>
            <a:ext cx="1731464" cy="436118"/>
          </a:xfrm>
        </p:spPr>
        <p:txBody>
          <a:bodyPr>
            <a:normAutofit/>
          </a:bodyPr>
          <a:lstStyle>
            <a:lvl1pPr marL="0" indent="0" algn="ctr">
              <a:buNone/>
              <a:defRPr sz="2000">
                <a:solidFill>
                  <a:schemeClr val="bg1"/>
                </a:solidFill>
              </a:defRPr>
            </a:lvl1pPr>
          </a:lstStyle>
          <a:p>
            <a:pPr algn="ctr"/>
            <a:r>
              <a:rPr lang="en-US" sz="2000" dirty="0" smtClean="0">
                <a:solidFill>
                  <a:schemeClr val="bg1"/>
                </a:solidFill>
              </a:rPr>
              <a:t>@</a:t>
            </a:r>
            <a:r>
              <a:rPr lang="en-US" sz="2000" dirty="0" err="1" smtClean="0">
                <a:solidFill>
                  <a:schemeClr val="bg1"/>
                </a:solidFill>
              </a:rPr>
              <a:t>Oregon_DOT</a:t>
            </a:r>
            <a:endParaRPr lang="en-US" sz="2000" dirty="0">
              <a:solidFill>
                <a:schemeClr val="bg1"/>
              </a:solidFill>
            </a:endParaRPr>
          </a:p>
        </p:txBody>
      </p:sp>
      <p:sp>
        <p:nvSpPr>
          <p:cNvPr id="13" name="Picture Placeholder 3"/>
          <p:cNvSpPr>
            <a:spLocks noGrp="1"/>
          </p:cNvSpPr>
          <p:nvPr>
            <p:ph type="pic" sz="quarter" idx="16" hasCustomPrompt="1"/>
          </p:nvPr>
        </p:nvSpPr>
        <p:spPr>
          <a:xfrm>
            <a:off x="5650982" y="2583685"/>
            <a:ext cx="731520" cy="731520"/>
          </a:xfrm>
          <a:blipFill>
            <a:blip r:embed="rId4"/>
            <a:stretch>
              <a:fillRect t="-28" b="-28"/>
            </a:stretch>
          </a:blipFill>
        </p:spPr>
        <p:txBody>
          <a:bodyPr/>
          <a:lstStyle>
            <a:lvl1pPr marL="0" indent="0">
              <a:buNone/>
              <a:defRPr/>
            </a:lvl1pPr>
          </a:lstStyle>
          <a:p>
            <a:r>
              <a:rPr lang="en-US" dirty="0" smtClean="0"/>
              <a:t> </a:t>
            </a:r>
            <a:endParaRPr lang="en-US" dirty="0"/>
          </a:p>
        </p:txBody>
      </p:sp>
      <p:sp>
        <p:nvSpPr>
          <p:cNvPr id="14" name="Text Placeholder 5"/>
          <p:cNvSpPr>
            <a:spLocks noGrp="1"/>
          </p:cNvSpPr>
          <p:nvPr>
            <p:ph type="body" sz="quarter" idx="17" hasCustomPrompt="1"/>
          </p:nvPr>
        </p:nvSpPr>
        <p:spPr>
          <a:xfrm>
            <a:off x="7095083" y="3415717"/>
            <a:ext cx="2156125" cy="436118"/>
          </a:xfrm>
        </p:spPr>
        <p:txBody>
          <a:bodyPr>
            <a:normAutofit/>
          </a:bodyPr>
          <a:lstStyle>
            <a:lvl1pPr marL="0" indent="0" algn="ctr">
              <a:buNone/>
              <a:defRPr sz="2000">
                <a:solidFill>
                  <a:schemeClr val="bg1"/>
                </a:solidFill>
              </a:defRPr>
            </a:lvl1pPr>
          </a:lstStyle>
          <a:p>
            <a:pPr algn="ctr"/>
            <a:r>
              <a:rPr lang="en-US" sz="2000" dirty="0" smtClean="0">
                <a:solidFill>
                  <a:schemeClr val="bg1"/>
                </a:solidFill>
              </a:rPr>
              <a:t>/company/</a:t>
            </a:r>
            <a:r>
              <a:rPr lang="en-US" sz="2000" dirty="0" err="1" smtClean="0">
                <a:solidFill>
                  <a:schemeClr val="bg1"/>
                </a:solidFill>
              </a:rPr>
              <a:t>oregon</a:t>
            </a:r>
            <a:r>
              <a:rPr lang="en-US" sz="2000" dirty="0" smtClean="0">
                <a:solidFill>
                  <a:schemeClr val="bg1"/>
                </a:solidFill>
              </a:rPr>
              <a:t>-department-of-transportation/</a:t>
            </a:r>
            <a:endParaRPr lang="en-US" sz="2000" dirty="0">
              <a:solidFill>
                <a:schemeClr val="bg1"/>
              </a:solidFill>
            </a:endParaRPr>
          </a:p>
        </p:txBody>
      </p:sp>
      <p:sp>
        <p:nvSpPr>
          <p:cNvPr id="15" name="Picture Placeholder 3"/>
          <p:cNvSpPr>
            <a:spLocks noGrp="1"/>
          </p:cNvSpPr>
          <p:nvPr>
            <p:ph type="pic" sz="quarter" idx="18" hasCustomPrompt="1"/>
          </p:nvPr>
        </p:nvSpPr>
        <p:spPr>
          <a:xfrm>
            <a:off x="7807386" y="2583685"/>
            <a:ext cx="731520" cy="731520"/>
          </a:xfrm>
          <a:blipFill>
            <a:blip r:embed="rId5"/>
            <a:stretch>
              <a:fillRect t="-28" b="-28"/>
            </a:stretch>
          </a:blipFill>
        </p:spPr>
        <p:txBody>
          <a:bodyPr/>
          <a:lstStyle>
            <a:lvl1pPr marL="0" indent="0">
              <a:buNone/>
              <a:defRPr/>
            </a:lvl1pPr>
          </a:lstStyle>
          <a:p>
            <a:r>
              <a:rPr lang="en-US" dirty="0" smtClean="0"/>
              <a:t> </a:t>
            </a:r>
            <a:endParaRPr lang="en-US" dirty="0"/>
          </a:p>
        </p:txBody>
      </p:sp>
      <p:sp>
        <p:nvSpPr>
          <p:cNvPr id="16" name="Text Placeholder 5"/>
          <p:cNvSpPr>
            <a:spLocks noGrp="1"/>
          </p:cNvSpPr>
          <p:nvPr>
            <p:ph type="body" sz="quarter" idx="19" hasCustomPrompt="1"/>
          </p:nvPr>
        </p:nvSpPr>
        <p:spPr>
          <a:xfrm>
            <a:off x="9463818" y="3415717"/>
            <a:ext cx="1731464" cy="436118"/>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stStyle>
          <a:p>
            <a:pPr marL="0" marR="0" lvl="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US" sz="2000" dirty="0" smtClean="0">
                <a:solidFill>
                  <a:schemeClr val="bg1"/>
                </a:solidFill>
              </a:rPr>
              <a:t>/</a:t>
            </a:r>
            <a:r>
              <a:rPr lang="en-US" sz="2000" dirty="0" err="1" smtClean="0">
                <a:solidFill>
                  <a:schemeClr val="bg1"/>
                </a:solidFill>
              </a:rPr>
              <a:t>OregonDOT</a:t>
            </a:r>
            <a:endParaRPr lang="en-US" sz="2000" dirty="0" smtClean="0">
              <a:solidFill>
                <a:schemeClr val="bg1"/>
              </a:solidFill>
            </a:endParaRPr>
          </a:p>
        </p:txBody>
      </p:sp>
      <p:sp>
        <p:nvSpPr>
          <p:cNvPr id="17" name="Picture Placeholder 3"/>
          <p:cNvSpPr>
            <a:spLocks noGrp="1"/>
          </p:cNvSpPr>
          <p:nvPr>
            <p:ph type="pic" sz="quarter" idx="20" hasCustomPrompt="1"/>
          </p:nvPr>
        </p:nvSpPr>
        <p:spPr>
          <a:xfrm>
            <a:off x="9963790" y="2583685"/>
            <a:ext cx="731520" cy="731520"/>
          </a:xfrm>
          <a:blipFill>
            <a:blip r:embed="rId6"/>
            <a:stretch>
              <a:fillRect t="-28" b="-28"/>
            </a:stretch>
          </a:blipFill>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150672603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8743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5" name="TextBox 4"/>
          <p:cNvSpPr txBox="1"/>
          <p:nvPr userDrawn="1"/>
        </p:nvSpPr>
        <p:spPr>
          <a:xfrm>
            <a:off x="356260" y="463138"/>
            <a:ext cx="3384467" cy="523220"/>
          </a:xfrm>
          <a:prstGeom prst="rect">
            <a:avLst/>
          </a:prstGeom>
          <a:noFill/>
        </p:spPr>
        <p:txBody>
          <a:bodyPr wrap="square" rtlCol="0">
            <a:spAutoFit/>
          </a:bodyPr>
          <a:lstStyle/>
          <a:p>
            <a:r>
              <a:rPr lang="en-US" sz="2800" dirty="0" smtClean="0">
                <a:latin typeface="Franklin Gothic Demi Cond" panose="020B0706030402020204" pitchFamily="34" charset="0"/>
              </a:rPr>
              <a:t>REFERENCES/TOOLS</a:t>
            </a:r>
            <a:endParaRPr lang="en-US" sz="2800" dirty="0">
              <a:latin typeface="Franklin Gothic Demi Cond" panose="020B0706030402020204" pitchFamily="34" charset="0"/>
            </a:endParaRPr>
          </a:p>
        </p:txBody>
      </p:sp>
      <p:sp>
        <p:nvSpPr>
          <p:cNvPr id="54" name="TextBox 53"/>
          <p:cNvSpPr txBox="1"/>
          <p:nvPr userDrawn="1"/>
        </p:nvSpPr>
        <p:spPr>
          <a:xfrm>
            <a:off x="364946" y="1746304"/>
            <a:ext cx="1365700" cy="369332"/>
          </a:xfrm>
          <a:prstGeom prst="rect">
            <a:avLst/>
          </a:prstGeom>
          <a:noFill/>
        </p:spPr>
        <p:txBody>
          <a:bodyPr wrap="square" rtlCol="0">
            <a:spAutoFit/>
          </a:bodyPr>
          <a:lstStyle/>
          <a:p>
            <a:pPr algn="l"/>
            <a:r>
              <a:rPr lang="en-US" baseline="0" dirty="0" smtClean="0"/>
              <a:t>Scooter</a:t>
            </a:r>
            <a:endParaRPr lang="en-US" dirty="0"/>
          </a:p>
        </p:txBody>
      </p:sp>
      <p:sp>
        <p:nvSpPr>
          <p:cNvPr id="55" name="TextBox 54"/>
          <p:cNvSpPr txBox="1"/>
          <p:nvPr userDrawn="1"/>
        </p:nvSpPr>
        <p:spPr>
          <a:xfrm>
            <a:off x="364946" y="2565194"/>
            <a:ext cx="1365700" cy="369332"/>
          </a:xfrm>
          <a:prstGeom prst="rect">
            <a:avLst/>
          </a:prstGeom>
          <a:noFill/>
        </p:spPr>
        <p:txBody>
          <a:bodyPr wrap="square" rtlCol="0">
            <a:spAutoFit/>
          </a:bodyPr>
          <a:lstStyle/>
          <a:p>
            <a:pPr algn="l"/>
            <a:r>
              <a:rPr lang="en-US" baseline="0" dirty="0" smtClean="0"/>
              <a:t>ODOT Blue</a:t>
            </a:r>
            <a:endParaRPr lang="en-US" dirty="0"/>
          </a:p>
        </p:txBody>
      </p:sp>
      <p:sp>
        <p:nvSpPr>
          <p:cNvPr id="56" name="TextBox 55"/>
          <p:cNvSpPr txBox="1"/>
          <p:nvPr userDrawn="1"/>
        </p:nvSpPr>
        <p:spPr>
          <a:xfrm>
            <a:off x="364945" y="3384084"/>
            <a:ext cx="1492467" cy="369332"/>
          </a:xfrm>
          <a:prstGeom prst="rect">
            <a:avLst/>
          </a:prstGeom>
          <a:noFill/>
        </p:spPr>
        <p:txBody>
          <a:bodyPr wrap="square" rtlCol="0">
            <a:spAutoFit/>
          </a:bodyPr>
          <a:lstStyle/>
          <a:p>
            <a:pPr algn="l"/>
            <a:r>
              <a:rPr lang="en-US" baseline="0" dirty="0" smtClean="0"/>
              <a:t>ODOT Orange</a:t>
            </a:r>
            <a:endParaRPr lang="en-US" dirty="0"/>
          </a:p>
        </p:txBody>
      </p:sp>
      <p:sp>
        <p:nvSpPr>
          <p:cNvPr id="57" name="TextBox 56"/>
          <p:cNvSpPr txBox="1"/>
          <p:nvPr userDrawn="1"/>
        </p:nvSpPr>
        <p:spPr>
          <a:xfrm>
            <a:off x="364946" y="4202974"/>
            <a:ext cx="1365700" cy="369332"/>
          </a:xfrm>
          <a:prstGeom prst="rect">
            <a:avLst/>
          </a:prstGeom>
          <a:noFill/>
        </p:spPr>
        <p:txBody>
          <a:bodyPr wrap="square" rtlCol="0">
            <a:spAutoFit/>
          </a:bodyPr>
          <a:lstStyle/>
          <a:p>
            <a:pPr algn="l"/>
            <a:r>
              <a:rPr lang="en-US" baseline="0" dirty="0" smtClean="0"/>
              <a:t>Black</a:t>
            </a:r>
            <a:endParaRPr lang="en-US" dirty="0"/>
          </a:p>
        </p:txBody>
      </p:sp>
      <p:sp>
        <p:nvSpPr>
          <p:cNvPr id="58" name="TextBox 57"/>
          <p:cNvSpPr txBox="1"/>
          <p:nvPr userDrawn="1"/>
        </p:nvSpPr>
        <p:spPr>
          <a:xfrm>
            <a:off x="364946" y="4882158"/>
            <a:ext cx="1492466" cy="646331"/>
          </a:xfrm>
          <a:prstGeom prst="rect">
            <a:avLst/>
          </a:prstGeom>
          <a:noFill/>
        </p:spPr>
        <p:txBody>
          <a:bodyPr wrap="square" rtlCol="0">
            <a:spAutoFit/>
          </a:bodyPr>
          <a:lstStyle/>
          <a:p>
            <a:pPr algn="l"/>
            <a:r>
              <a:rPr lang="en-US" baseline="0" dirty="0" smtClean="0"/>
              <a:t>White w/ODOT Blue</a:t>
            </a:r>
            <a:endParaRPr lang="en-US" dirty="0"/>
          </a:p>
        </p:txBody>
      </p:sp>
      <p:sp>
        <p:nvSpPr>
          <p:cNvPr id="59" name="TextBox 58"/>
          <p:cNvSpPr txBox="1"/>
          <p:nvPr userDrawn="1"/>
        </p:nvSpPr>
        <p:spPr>
          <a:xfrm>
            <a:off x="1750116" y="1212976"/>
            <a:ext cx="919367" cy="276999"/>
          </a:xfrm>
          <a:prstGeom prst="rect">
            <a:avLst/>
          </a:prstGeom>
          <a:noFill/>
        </p:spPr>
        <p:txBody>
          <a:bodyPr wrap="square" rtlCol="0">
            <a:spAutoFit/>
          </a:bodyPr>
          <a:lstStyle/>
          <a:p>
            <a:pPr algn="ctr"/>
            <a:r>
              <a:rPr lang="en-US" sz="1200" baseline="0" dirty="0" smtClean="0"/>
              <a:t>Facebook</a:t>
            </a:r>
            <a:endParaRPr lang="en-US" sz="1200" dirty="0"/>
          </a:p>
        </p:txBody>
      </p:sp>
      <p:sp>
        <p:nvSpPr>
          <p:cNvPr id="60" name="TextBox 59"/>
          <p:cNvSpPr txBox="1"/>
          <p:nvPr userDrawn="1"/>
        </p:nvSpPr>
        <p:spPr>
          <a:xfrm>
            <a:off x="2680620" y="1212976"/>
            <a:ext cx="919367" cy="276999"/>
          </a:xfrm>
          <a:prstGeom prst="rect">
            <a:avLst/>
          </a:prstGeom>
          <a:noFill/>
        </p:spPr>
        <p:txBody>
          <a:bodyPr wrap="square" rtlCol="0">
            <a:spAutoFit/>
          </a:bodyPr>
          <a:lstStyle/>
          <a:p>
            <a:pPr algn="ctr"/>
            <a:r>
              <a:rPr lang="en-US" sz="1200" baseline="0" dirty="0" smtClean="0"/>
              <a:t>Twitter</a:t>
            </a:r>
            <a:endParaRPr lang="en-US" sz="1200" dirty="0"/>
          </a:p>
        </p:txBody>
      </p:sp>
      <p:sp>
        <p:nvSpPr>
          <p:cNvPr id="61" name="TextBox 60"/>
          <p:cNvSpPr txBox="1"/>
          <p:nvPr userDrawn="1"/>
        </p:nvSpPr>
        <p:spPr>
          <a:xfrm>
            <a:off x="3611124" y="1212976"/>
            <a:ext cx="919367" cy="276999"/>
          </a:xfrm>
          <a:prstGeom prst="rect">
            <a:avLst/>
          </a:prstGeom>
          <a:noFill/>
        </p:spPr>
        <p:txBody>
          <a:bodyPr wrap="square" rtlCol="0">
            <a:spAutoFit/>
          </a:bodyPr>
          <a:lstStyle/>
          <a:p>
            <a:pPr algn="ctr"/>
            <a:r>
              <a:rPr lang="en-US" sz="1200" baseline="0" dirty="0" smtClean="0"/>
              <a:t>Instagram</a:t>
            </a:r>
            <a:endParaRPr lang="en-US" sz="1200" dirty="0"/>
          </a:p>
        </p:txBody>
      </p:sp>
      <p:sp>
        <p:nvSpPr>
          <p:cNvPr id="62" name="TextBox 61"/>
          <p:cNvSpPr txBox="1"/>
          <p:nvPr userDrawn="1"/>
        </p:nvSpPr>
        <p:spPr>
          <a:xfrm>
            <a:off x="4541628" y="1212976"/>
            <a:ext cx="919367" cy="276999"/>
          </a:xfrm>
          <a:prstGeom prst="rect">
            <a:avLst/>
          </a:prstGeom>
          <a:noFill/>
        </p:spPr>
        <p:txBody>
          <a:bodyPr wrap="square" rtlCol="0">
            <a:spAutoFit/>
          </a:bodyPr>
          <a:lstStyle/>
          <a:p>
            <a:pPr algn="ctr"/>
            <a:r>
              <a:rPr lang="en-US" sz="1200" baseline="0" dirty="0" smtClean="0"/>
              <a:t>LinkedIn</a:t>
            </a:r>
            <a:endParaRPr lang="en-US" sz="1200" dirty="0"/>
          </a:p>
        </p:txBody>
      </p:sp>
      <p:sp>
        <p:nvSpPr>
          <p:cNvPr id="63" name="TextBox 62"/>
          <p:cNvSpPr txBox="1"/>
          <p:nvPr userDrawn="1"/>
        </p:nvSpPr>
        <p:spPr>
          <a:xfrm>
            <a:off x="5472132" y="1212976"/>
            <a:ext cx="919367" cy="276999"/>
          </a:xfrm>
          <a:prstGeom prst="rect">
            <a:avLst/>
          </a:prstGeom>
          <a:noFill/>
        </p:spPr>
        <p:txBody>
          <a:bodyPr wrap="square" rtlCol="0">
            <a:spAutoFit/>
          </a:bodyPr>
          <a:lstStyle/>
          <a:p>
            <a:pPr algn="ctr"/>
            <a:r>
              <a:rPr lang="en-US" sz="1200" baseline="0" dirty="0" smtClean="0"/>
              <a:t>YouTube</a:t>
            </a:r>
            <a:endParaRPr lang="en-US" sz="1200" dirty="0"/>
          </a:p>
        </p:txBody>
      </p:sp>
      <p:sp>
        <p:nvSpPr>
          <p:cNvPr id="64" name="TextBox 63"/>
          <p:cNvSpPr txBox="1"/>
          <p:nvPr userDrawn="1"/>
        </p:nvSpPr>
        <p:spPr>
          <a:xfrm>
            <a:off x="6402636" y="1212976"/>
            <a:ext cx="919367" cy="276999"/>
          </a:xfrm>
          <a:prstGeom prst="rect">
            <a:avLst/>
          </a:prstGeom>
          <a:noFill/>
        </p:spPr>
        <p:txBody>
          <a:bodyPr wrap="square" rtlCol="0">
            <a:spAutoFit/>
          </a:bodyPr>
          <a:lstStyle/>
          <a:p>
            <a:pPr algn="ctr"/>
            <a:r>
              <a:rPr lang="en-US" sz="1200" baseline="0" dirty="0" smtClean="0"/>
              <a:t>Website</a:t>
            </a:r>
            <a:endParaRPr lang="en-US" sz="1200" dirty="0"/>
          </a:p>
        </p:txBody>
      </p:sp>
      <p:sp>
        <p:nvSpPr>
          <p:cNvPr id="65" name="TextBox 64"/>
          <p:cNvSpPr txBox="1"/>
          <p:nvPr userDrawn="1"/>
        </p:nvSpPr>
        <p:spPr>
          <a:xfrm>
            <a:off x="7333140" y="1212976"/>
            <a:ext cx="919367" cy="276999"/>
          </a:xfrm>
          <a:prstGeom prst="rect">
            <a:avLst/>
          </a:prstGeom>
          <a:noFill/>
        </p:spPr>
        <p:txBody>
          <a:bodyPr wrap="square" rtlCol="0">
            <a:spAutoFit/>
          </a:bodyPr>
          <a:lstStyle/>
          <a:p>
            <a:pPr algn="ctr"/>
            <a:r>
              <a:rPr lang="en-US" sz="1200" baseline="0" dirty="0" smtClean="0"/>
              <a:t>Email</a:t>
            </a:r>
            <a:endParaRPr lang="en-US" sz="1200" dirty="0"/>
          </a:p>
        </p:txBody>
      </p:sp>
      <p:sp>
        <p:nvSpPr>
          <p:cNvPr id="66" name="TextBox 65"/>
          <p:cNvSpPr txBox="1"/>
          <p:nvPr userDrawn="1"/>
        </p:nvSpPr>
        <p:spPr>
          <a:xfrm>
            <a:off x="8263644" y="1212976"/>
            <a:ext cx="919367" cy="276999"/>
          </a:xfrm>
          <a:prstGeom prst="rect">
            <a:avLst/>
          </a:prstGeom>
          <a:noFill/>
        </p:spPr>
        <p:txBody>
          <a:bodyPr wrap="square" rtlCol="0">
            <a:spAutoFit/>
          </a:bodyPr>
          <a:lstStyle/>
          <a:p>
            <a:pPr algn="ctr"/>
            <a:r>
              <a:rPr lang="en-US" sz="1200" baseline="0" dirty="0" smtClean="0"/>
              <a:t>Address</a:t>
            </a:r>
            <a:endParaRPr lang="en-US" sz="1200" dirty="0"/>
          </a:p>
        </p:txBody>
      </p:sp>
      <p:sp>
        <p:nvSpPr>
          <p:cNvPr id="67" name="TextBox 66"/>
          <p:cNvSpPr txBox="1"/>
          <p:nvPr userDrawn="1"/>
        </p:nvSpPr>
        <p:spPr>
          <a:xfrm>
            <a:off x="9194145" y="1212976"/>
            <a:ext cx="919367" cy="276999"/>
          </a:xfrm>
          <a:prstGeom prst="rect">
            <a:avLst/>
          </a:prstGeom>
          <a:noFill/>
        </p:spPr>
        <p:txBody>
          <a:bodyPr wrap="square" rtlCol="0">
            <a:spAutoFit/>
          </a:bodyPr>
          <a:lstStyle/>
          <a:p>
            <a:pPr algn="ctr"/>
            <a:r>
              <a:rPr lang="en-US" sz="1200" baseline="0" dirty="0" smtClean="0"/>
              <a:t>Phone</a:t>
            </a:r>
            <a:endParaRPr lang="en-US" sz="1200" dirty="0"/>
          </a:p>
        </p:txBody>
      </p:sp>
      <p:sp>
        <p:nvSpPr>
          <p:cNvPr id="70" name="Picture Placeholder 3"/>
          <p:cNvSpPr>
            <a:spLocks noGrp="1"/>
          </p:cNvSpPr>
          <p:nvPr>
            <p:ph type="pic" sz="quarter" idx="13" hasCustomPrompt="1"/>
          </p:nvPr>
        </p:nvSpPr>
        <p:spPr>
          <a:xfrm>
            <a:off x="1864425" y="1545726"/>
            <a:ext cx="731520" cy="731520"/>
          </a:xfrm>
          <a:blipFill>
            <a:blip r:embed="rId2"/>
            <a:stretch>
              <a:fillRect t="-28" b="-28"/>
            </a:stretch>
          </a:blipFill>
        </p:spPr>
        <p:txBody>
          <a:bodyPr/>
          <a:lstStyle>
            <a:lvl1pPr marL="0" indent="0">
              <a:buNone/>
              <a:defRPr/>
            </a:lvl1pPr>
          </a:lstStyle>
          <a:p>
            <a:r>
              <a:rPr lang="en-US" dirty="0" smtClean="0"/>
              <a:t> </a:t>
            </a:r>
            <a:endParaRPr lang="en-US" dirty="0"/>
          </a:p>
        </p:txBody>
      </p:sp>
      <p:sp>
        <p:nvSpPr>
          <p:cNvPr id="71" name="Picture Placeholder 3"/>
          <p:cNvSpPr>
            <a:spLocks noGrp="1"/>
          </p:cNvSpPr>
          <p:nvPr>
            <p:ph type="pic" sz="quarter" idx="14" hasCustomPrompt="1"/>
          </p:nvPr>
        </p:nvSpPr>
        <p:spPr>
          <a:xfrm>
            <a:off x="2792381" y="1545726"/>
            <a:ext cx="731520" cy="731520"/>
          </a:xfrm>
          <a:blipFill>
            <a:blip r:embed="rId3"/>
            <a:stretch>
              <a:fillRect t="-28" b="-28"/>
            </a:stretch>
          </a:blipFill>
        </p:spPr>
        <p:txBody>
          <a:bodyPr/>
          <a:lstStyle>
            <a:lvl1pPr marL="0" indent="0">
              <a:buNone/>
              <a:defRPr/>
            </a:lvl1pPr>
          </a:lstStyle>
          <a:p>
            <a:r>
              <a:rPr lang="en-US" dirty="0" smtClean="0"/>
              <a:t> </a:t>
            </a:r>
            <a:endParaRPr lang="en-US" dirty="0"/>
          </a:p>
        </p:txBody>
      </p:sp>
      <p:sp>
        <p:nvSpPr>
          <p:cNvPr id="72" name="Picture Placeholder 3"/>
          <p:cNvSpPr>
            <a:spLocks noGrp="1"/>
          </p:cNvSpPr>
          <p:nvPr>
            <p:ph type="pic" sz="quarter" idx="16" hasCustomPrompt="1"/>
          </p:nvPr>
        </p:nvSpPr>
        <p:spPr>
          <a:xfrm>
            <a:off x="3720337" y="1545726"/>
            <a:ext cx="731520" cy="731520"/>
          </a:xfrm>
          <a:blipFill>
            <a:blip r:embed="rId4"/>
            <a:stretch>
              <a:fillRect t="-28" b="-28"/>
            </a:stretch>
          </a:blipFill>
        </p:spPr>
        <p:txBody>
          <a:bodyPr/>
          <a:lstStyle>
            <a:lvl1pPr marL="0" indent="0">
              <a:buNone/>
              <a:defRPr/>
            </a:lvl1pPr>
          </a:lstStyle>
          <a:p>
            <a:r>
              <a:rPr lang="en-US" dirty="0" smtClean="0"/>
              <a:t> </a:t>
            </a:r>
            <a:endParaRPr lang="en-US" dirty="0"/>
          </a:p>
        </p:txBody>
      </p:sp>
      <p:sp>
        <p:nvSpPr>
          <p:cNvPr id="73" name="Picture Placeholder 3"/>
          <p:cNvSpPr>
            <a:spLocks noGrp="1"/>
          </p:cNvSpPr>
          <p:nvPr>
            <p:ph type="pic" sz="quarter" idx="18" hasCustomPrompt="1"/>
          </p:nvPr>
        </p:nvSpPr>
        <p:spPr>
          <a:xfrm>
            <a:off x="4648293" y="1545726"/>
            <a:ext cx="731520" cy="731520"/>
          </a:xfrm>
          <a:blipFill>
            <a:blip r:embed="rId5"/>
            <a:stretch>
              <a:fillRect t="-28" b="-28"/>
            </a:stretch>
          </a:blipFill>
        </p:spPr>
        <p:txBody>
          <a:bodyPr/>
          <a:lstStyle>
            <a:lvl1pPr marL="0" indent="0">
              <a:buNone/>
              <a:defRPr/>
            </a:lvl1pPr>
          </a:lstStyle>
          <a:p>
            <a:r>
              <a:rPr lang="en-US" dirty="0" smtClean="0"/>
              <a:t> </a:t>
            </a:r>
            <a:endParaRPr lang="en-US" dirty="0"/>
          </a:p>
        </p:txBody>
      </p:sp>
      <p:sp>
        <p:nvSpPr>
          <p:cNvPr id="74" name="Picture Placeholder 3"/>
          <p:cNvSpPr>
            <a:spLocks noGrp="1"/>
          </p:cNvSpPr>
          <p:nvPr>
            <p:ph type="pic" sz="quarter" idx="20" hasCustomPrompt="1"/>
          </p:nvPr>
        </p:nvSpPr>
        <p:spPr>
          <a:xfrm>
            <a:off x="5576249" y="1545726"/>
            <a:ext cx="731520" cy="731520"/>
          </a:xfrm>
          <a:blipFill>
            <a:blip r:embed="rId6"/>
            <a:stretch>
              <a:fillRect t="-28" b="-28"/>
            </a:stretch>
          </a:blipFill>
        </p:spPr>
        <p:txBody>
          <a:bodyPr/>
          <a:lstStyle>
            <a:lvl1pPr marL="0" indent="0">
              <a:buNone/>
              <a:defRPr/>
            </a:lvl1pPr>
          </a:lstStyle>
          <a:p>
            <a:r>
              <a:rPr lang="en-US" dirty="0" smtClean="0"/>
              <a:t> </a:t>
            </a:r>
            <a:endParaRPr lang="en-US" dirty="0"/>
          </a:p>
        </p:txBody>
      </p:sp>
      <p:sp>
        <p:nvSpPr>
          <p:cNvPr id="75" name="Picture Placeholder 3"/>
          <p:cNvSpPr>
            <a:spLocks noGrp="1"/>
          </p:cNvSpPr>
          <p:nvPr>
            <p:ph type="pic" sz="quarter" idx="21" hasCustomPrompt="1"/>
          </p:nvPr>
        </p:nvSpPr>
        <p:spPr>
          <a:xfrm>
            <a:off x="6504204" y="1545726"/>
            <a:ext cx="731520" cy="731520"/>
          </a:xfrm>
          <a:blipFill>
            <a:blip r:embed="rId7"/>
            <a:stretch>
              <a:fillRect t="-28" b="-28"/>
            </a:stretch>
          </a:blipFill>
        </p:spPr>
        <p:txBody>
          <a:bodyPr/>
          <a:lstStyle>
            <a:lvl1pPr marL="0" indent="0">
              <a:buNone/>
              <a:defRPr/>
            </a:lvl1pPr>
          </a:lstStyle>
          <a:p>
            <a:r>
              <a:rPr lang="en-US" dirty="0" smtClean="0"/>
              <a:t> </a:t>
            </a:r>
            <a:endParaRPr lang="en-US" dirty="0"/>
          </a:p>
        </p:txBody>
      </p:sp>
      <p:sp>
        <p:nvSpPr>
          <p:cNvPr id="76" name="Picture Placeholder 3"/>
          <p:cNvSpPr>
            <a:spLocks noGrp="1"/>
          </p:cNvSpPr>
          <p:nvPr>
            <p:ph type="pic" sz="quarter" idx="22" hasCustomPrompt="1"/>
          </p:nvPr>
        </p:nvSpPr>
        <p:spPr>
          <a:xfrm>
            <a:off x="7432160" y="1545726"/>
            <a:ext cx="731520" cy="731520"/>
          </a:xfrm>
          <a:blipFill>
            <a:blip r:embed="rId8"/>
            <a:stretch>
              <a:fillRect t="-28" b="-28"/>
            </a:stretch>
          </a:blipFill>
        </p:spPr>
        <p:txBody>
          <a:bodyPr/>
          <a:lstStyle>
            <a:lvl1pPr marL="0" indent="0">
              <a:buNone/>
              <a:defRPr/>
            </a:lvl1pPr>
          </a:lstStyle>
          <a:p>
            <a:r>
              <a:rPr lang="en-US" dirty="0" smtClean="0"/>
              <a:t> </a:t>
            </a:r>
            <a:endParaRPr lang="en-US" dirty="0"/>
          </a:p>
        </p:txBody>
      </p:sp>
      <p:sp>
        <p:nvSpPr>
          <p:cNvPr id="77" name="Picture Placeholder 3"/>
          <p:cNvSpPr>
            <a:spLocks noGrp="1"/>
          </p:cNvSpPr>
          <p:nvPr>
            <p:ph type="pic" sz="quarter" idx="23" hasCustomPrompt="1"/>
          </p:nvPr>
        </p:nvSpPr>
        <p:spPr>
          <a:xfrm>
            <a:off x="8360116" y="1545726"/>
            <a:ext cx="731520" cy="731520"/>
          </a:xfrm>
          <a:blipFill>
            <a:blip r:embed="rId9"/>
            <a:stretch>
              <a:fillRect t="-28" b="-28"/>
            </a:stretch>
          </a:blipFill>
        </p:spPr>
        <p:txBody>
          <a:bodyPr/>
          <a:lstStyle>
            <a:lvl1pPr marL="0" indent="0">
              <a:buNone/>
              <a:defRPr/>
            </a:lvl1pPr>
          </a:lstStyle>
          <a:p>
            <a:r>
              <a:rPr lang="en-US" dirty="0" smtClean="0"/>
              <a:t> </a:t>
            </a:r>
            <a:endParaRPr lang="en-US" dirty="0"/>
          </a:p>
        </p:txBody>
      </p:sp>
      <p:sp>
        <p:nvSpPr>
          <p:cNvPr id="78" name="Picture Placeholder 3"/>
          <p:cNvSpPr>
            <a:spLocks noGrp="1"/>
          </p:cNvSpPr>
          <p:nvPr>
            <p:ph type="pic" sz="quarter" idx="24" hasCustomPrompt="1"/>
          </p:nvPr>
        </p:nvSpPr>
        <p:spPr>
          <a:xfrm>
            <a:off x="9288069" y="1545726"/>
            <a:ext cx="731520" cy="731520"/>
          </a:xfrm>
          <a:blipFill>
            <a:blip r:embed="rId10"/>
            <a:stretch>
              <a:fillRect t="-28" b="-28"/>
            </a:stretch>
          </a:blipFill>
        </p:spPr>
        <p:txBody>
          <a:bodyPr/>
          <a:lstStyle>
            <a:lvl1pPr marL="0" indent="0">
              <a:buNone/>
              <a:defRPr/>
            </a:lvl1pPr>
          </a:lstStyle>
          <a:p>
            <a:r>
              <a:rPr lang="en-US" dirty="0" smtClean="0"/>
              <a:t> </a:t>
            </a:r>
            <a:endParaRPr lang="en-US" dirty="0"/>
          </a:p>
        </p:txBody>
      </p:sp>
      <p:sp>
        <p:nvSpPr>
          <p:cNvPr id="79" name="Picture Placeholder 3"/>
          <p:cNvSpPr>
            <a:spLocks noGrp="1"/>
          </p:cNvSpPr>
          <p:nvPr>
            <p:ph type="pic" sz="quarter" idx="25" hasCustomPrompt="1"/>
          </p:nvPr>
        </p:nvSpPr>
        <p:spPr>
          <a:xfrm>
            <a:off x="1864425" y="2373587"/>
            <a:ext cx="731520" cy="731520"/>
          </a:xfrm>
          <a:blipFill>
            <a:blip r:embed="rId11"/>
            <a:stretch>
              <a:fillRect t="-28" b="-28"/>
            </a:stretch>
          </a:blipFill>
        </p:spPr>
        <p:txBody>
          <a:bodyPr/>
          <a:lstStyle>
            <a:lvl1pPr marL="0" indent="0">
              <a:buNone/>
              <a:defRPr/>
            </a:lvl1pPr>
          </a:lstStyle>
          <a:p>
            <a:r>
              <a:rPr lang="en-US" dirty="0" smtClean="0"/>
              <a:t> </a:t>
            </a:r>
            <a:endParaRPr lang="en-US" dirty="0"/>
          </a:p>
        </p:txBody>
      </p:sp>
      <p:sp>
        <p:nvSpPr>
          <p:cNvPr id="80" name="Picture Placeholder 3"/>
          <p:cNvSpPr>
            <a:spLocks noGrp="1"/>
          </p:cNvSpPr>
          <p:nvPr>
            <p:ph type="pic" sz="quarter" idx="26" hasCustomPrompt="1"/>
          </p:nvPr>
        </p:nvSpPr>
        <p:spPr>
          <a:xfrm>
            <a:off x="2792381" y="2373587"/>
            <a:ext cx="731520" cy="731520"/>
          </a:xfrm>
          <a:blipFill>
            <a:blip r:embed="rId12"/>
            <a:stretch>
              <a:fillRect t="-28" b="-28"/>
            </a:stretch>
          </a:blipFill>
        </p:spPr>
        <p:txBody>
          <a:bodyPr/>
          <a:lstStyle>
            <a:lvl1pPr marL="0" indent="0">
              <a:buNone/>
              <a:defRPr/>
            </a:lvl1pPr>
          </a:lstStyle>
          <a:p>
            <a:r>
              <a:rPr lang="en-US" dirty="0" smtClean="0"/>
              <a:t> </a:t>
            </a:r>
            <a:endParaRPr lang="en-US" dirty="0"/>
          </a:p>
        </p:txBody>
      </p:sp>
      <p:sp>
        <p:nvSpPr>
          <p:cNvPr id="81" name="Picture Placeholder 3"/>
          <p:cNvSpPr>
            <a:spLocks noGrp="1"/>
          </p:cNvSpPr>
          <p:nvPr>
            <p:ph type="pic" sz="quarter" idx="27" hasCustomPrompt="1"/>
          </p:nvPr>
        </p:nvSpPr>
        <p:spPr>
          <a:xfrm>
            <a:off x="3720337" y="2373587"/>
            <a:ext cx="731520" cy="731520"/>
          </a:xfrm>
          <a:blipFill>
            <a:blip r:embed="rId13"/>
            <a:stretch>
              <a:fillRect t="-28" b="-28"/>
            </a:stretch>
          </a:blipFill>
        </p:spPr>
        <p:txBody>
          <a:bodyPr/>
          <a:lstStyle>
            <a:lvl1pPr marL="0" indent="0">
              <a:buNone/>
              <a:defRPr/>
            </a:lvl1pPr>
          </a:lstStyle>
          <a:p>
            <a:r>
              <a:rPr lang="en-US" dirty="0" smtClean="0"/>
              <a:t> </a:t>
            </a:r>
            <a:endParaRPr lang="en-US" dirty="0"/>
          </a:p>
        </p:txBody>
      </p:sp>
      <p:sp>
        <p:nvSpPr>
          <p:cNvPr id="82" name="Picture Placeholder 3"/>
          <p:cNvSpPr>
            <a:spLocks noGrp="1"/>
          </p:cNvSpPr>
          <p:nvPr>
            <p:ph type="pic" sz="quarter" idx="28" hasCustomPrompt="1"/>
          </p:nvPr>
        </p:nvSpPr>
        <p:spPr>
          <a:xfrm>
            <a:off x="4648293" y="2373587"/>
            <a:ext cx="731520" cy="731520"/>
          </a:xfrm>
          <a:blipFill>
            <a:blip r:embed="rId14"/>
            <a:stretch>
              <a:fillRect t="-28" b="-28"/>
            </a:stretch>
          </a:blipFill>
        </p:spPr>
        <p:txBody>
          <a:bodyPr/>
          <a:lstStyle>
            <a:lvl1pPr marL="0" indent="0">
              <a:buNone/>
              <a:defRPr/>
            </a:lvl1pPr>
          </a:lstStyle>
          <a:p>
            <a:r>
              <a:rPr lang="en-US" dirty="0" smtClean="0"/>
              <a:t> </a:t>
            </a:r>
            <a:endParaRPr lang="en-US" dirty="0"/>
          </a:p>
        </p:txBody>
      </p:sp>
      <p:sp>
        <p:nvSpPr>
          <p:cNvPr id="83" name="Picture Placeholder 3"/>
          <p:cNvSpPr>
            <a:spLocks noGrp="1"/>
          </p:cNvSpPr>
          <p:nvPr>
            <p:ph type="pic" sz="quarter" idx="29" hasCustomPrompt="1"/>
          </p:nvPr>
        </p:nvSpPr>
        <p:spPr>
          <a:xfrm>
            <a:off x="5576249" y="2373587"/>
            <a:ext cx="731520" cy="731520"/>
          </a:xfrm>
          <a:blipFill>
            <a:blip r:embed="rId15"/>
            <a:stretch>
              <a:fillRect t="-28" b="-28"/>
            </a:stretch>
          </a:blipFill>
        </p:spPr>
        <p:txBody>
          <a:bodyPr/>
          <a:lstStyle>
            <a:lvl1pPr marL="0" indent="0">
              <a:buNone/>
              <a:defRPr/>
            </a:lvl1pPr>
          </a:lstStyle>
          <a:p>
            <a:r>
              <a:rPr lang="en-US" dirty="0" smtClean="0"/>
              <a:t> </a:t>
            </a:r>
            <a:endParaRPr lang="en-US" dirty="0"/>
          </a:p>
        </p:txBody>
      </p:sp>
      <p:sp>
        <p:nvSpPr>
          <p:cNvPr id="84" name="Picture Placeholder 3"/>
          <p:cNvSpPr>
            <a:spLocks noGrp="1"/>
          </p:cNvSpPr>
          <p:nvPr>
            <p:ph type="pic" sz="quarter" idx="30" hasCustomPrompt="1"/>
          </p:nvPr>
        </p:nvSpPr>
        <p:spPr>
          <a:xfrm>
            <a:off x="6504204" y="2373587"/>
            <a:ext cx="731520" cy="731520"/>
          </a:xfrm>
          <a:blipFill>
            <a:blip r:embed="rId16"/>
            <a:stretch>
              <a:fillRect t="-28" b="-28"/>
            </a:stretch>
          </a:blipFill>
        </p:spPr>
        <p:txBody>
          <a:bodyPr/>
          <a:lstStyle>
            <a:lvl1pPr marL="0" indent="0">
              <a:buNone/>
              <a:defRPr/>
            </a:lvl1pPr>
          </a:lstStyle>
          <a:p>
            <a:r>
              <a:rPr lang="en-US" dirty="0" smtClean="0"/>
              <a:t> </a:t>
            </a:r>
            <a:endParaRPr lang="en-US" dirty="0"/>
          </a:p>
        </p:txBody>
      </p:sp>
      <p:sp>
        <p:nvSpPr>
          <p:cNvPr id="85" name="Picture Placeholder 3"/>
          <p:cNvSpPr>
            <a:spLocks noGrp="1"/>
          </p:cNvSpPr>
          <p:nvPr>
            <p:ph type="pic" sz="quarter" idx="31" hasCustomPrompt="1"/>
          </p:nvPr>
        </p:nvSpPr>
        <p:spPr>
          <a:xfrm>
            <a:off x="7432160" y="2373587"/>
            <a:ext cx="731520" cy="731520"/>
          </a:xfrm>
          <a:blipFill>
            <a:blip r:embed="rId17"/>
            <a:stretch>
              <a:fillRect t="-28" b="-28"/>
            </a:stretch>
          </a:blipFill>
        </p:spPr>
        <p:txBody>
          <a:bodyPr/>
          <a:lstStyle>
            <a:lvl1pPr marL="0" indent="0">
              <a:buNone/>
              <a:defRPr/>
            </a:lvl1pPr>
          </a:lstStyle>
          <a:p>
            <a:r>
              <a:rPr lang="en-US" dirty="0" smtClean="0"/>
              <a:t> </a:t>
            </a:r>
            <a:endParaRPr lang="en-US" dirty="0"/>
          </a:p>
        </p:txBody>
      </p:sp>
      <p:sp>
        <p:nvSpPr>
          <p:cNvPr id="86" name="Picture Placeholder 3"/>
          <p:cNvSpPr>
            <a:spLocks noGrp="1"/>
          </p:cNvSpPr>
          <p:nvPr>
            <p:ph type="pic" sz="quarter" idx="32" hasCustomPrompt="1"/>
          </p:nvPr>
        </p:nvSpPr>
        <p:spPr>
          <a:xfrm>
            <a:off x="8360116" y="2373587"/>
            <a:ext cx="731520" cy="731520"/>
          </a:xfrm>
          <a:blipFill>
            <a:blip r:embed="rId18"/>
            <a:stretch>
              <a:fillRect t="-28" b="-28"/>
            </a:stretch>
          </a:blipFill>
        </p:spPr>
        <p:txBody>
          <a:bodyPr/>
          <a:lstStyle>
            <a:lvl1pPr marL="0" indent="0">
              <a:buNone/>
              <a:defRPr/>
            </a:lvl1pPr>
          </a:lstStyle>
          <a:p>
            <a:r>
              <a:rPr lang="en-US" dirty="0" smtClean="0"/>
              <a:t> </a:t>
            </a:r>
            <a:endParaRPr lang="en-US" dirty="0"/>
          </a:p>
        </p:txBody>
      </p:sp>
      <p:sp>
        <p:nvSpPr>
          <p:cNvPr id="87" name="Picture Placeholder 3"/>
          <p:cNvSpPr>
            <a:spLocks noGrp="1"/>
          </p:cNvSpPr>
          <p:nvPr>
            <p:ph type="pic" sz="quarter" idx="33" hasCustomPrompt="1"/>
          </p:nvPr>
        </p:nvSpPr>
        <p:spPr>
          <a:xfrm>
            <a:off x="9288069" y="2373587"/>
            <a:ext cx="731520" cy="731520"/>
          </a:xfrm>
          <a:blipFill>
            <a:blip r:embed="rId19"/>
            <a:stretch>
              <a:fillRect t="-28" b="-28"/>
            </a:stretch>
          </a:blipFill>
        </p:spPr>
        <p:txBody>
          <a:bodyPr/>
          <a:lstStyle>
            <a:lvl1pPr marL="0" indent="0">
              <a:buNone/>
              <a:defRPr/>
            </a:lvl1pPr>
          </a:lstStyle>
          <a:p>
            <a:r>
              <a:rPr lang="en-US" dirty="0" smtClean="0"/>
              <a:t> </a:t>
            </a:r>
            <a:endParaRPr lang="en-US" dirty="0"/>
          </a:p>
        </p:txBody>
      </p:sp>
      <p:sp>
        <p:nvSpPr>
          <p:cNvPr id="88" name="Picture Placeholder 3"/>
          <p:cNvSpPr>
            <a:spLocks noGrp="1"/>
          </p:cNvSpPr>
          <p:nvPr>
            <p:ph type="pic" sz="quarter" idx="34" hasCustomPrompt="1"/>
          </p:nvPr>
        </p:nvSpPr>
        <p:spPr>
          <a:xfrm>
            <a:off x="1857412" y="3194970"/>
            <a:ext cx="731520" cy="731520"/>
          </a:xfrm>
          <a:blipFill>
            <a:blip r:embed="rId20"/>
            <a:stretch>
              <a:fillRect t="-28" b="-28"/>
            </a:stretch>
          </a:blipFill>
        </p:spPr>
        <p:txBody>
          <a:bodyPr/>
          <a:lstStyle>
            <a:lvl1pPr marL="0" indent="0">
              <a:buNone/>
              <a:defRPr/>
            </a:lvl1pPr>
          </a:lstStyle>
          <a:p>
            <a:r>
              <a:rPr lang="en-US" dirty="0" smtClean="0"/>
              <a:t> </a:t>
            </a:r>
            <a:endParaRPr lang="en-US" dirty="0"/>
          </a:p>
        </p:txBody>
      </p:sp>
      <p:sp>
        <p:nvSpPr>
          <p:cNvPr id="89" name="Picture Placeholder 3"/>
          <p:cNvSpPr>
            <a:spLocks noGrp="1"/>
          </p:cNvSpPr>
          <p:nvPr>
            <p:ph type="pic" sz="quarter" idx="35" hasCustomPrompt="1"/>
          </p:nvPr>
        </p:nvSpPr>
        <p:spPr>
          <a:xfrm>
            <a:off x="2785368" y="3194970"/>
            <a:ext cx="731520" cy="731520"/>
          </a:xfrm>
          <a:blipFill>
            <a:blip r:embed="rId21"/>
            <a:stretch>
              <a:fillRect t="-28" b="-28"/>
            </a:stretch>
          </a:blipFill>
        </p:spPr>
        <p:txBody>
          <a:bodyPr/>
          <a:lstStyle>
            <a:lvl1pPr marL="0" indent="0">
              <a:buNone/>
              <a:defRPr/>
            </a:lvl1pPr>
          </a:lstStyle>
          <a:p>
            <a:r>
              <a:rPr lang="en-US" dirty="0" smtClean="0"/>
              <a:t> </a:t>
            </a:r>
            <a:endParaRPr lang="en-US" dirty="0"/>
          </a:p>
        </p:txBody>
      </p:sp>
      <p:sp>
        <p:nvSpPr>
          <p:cNvPr id="90" name="Picture Placeholder 3"/>
          <p:cNvSpPr>
            <a:spLocks noGrp="1"/>
          </p:cNvSpPr>
          <p:nvPr>
            <p:ph type="pic" sz="quarter" idx="36" hasCustomPrompt="1"/>
          </p:nvPr>
        </p:nvSpPr>
        <p:spPr>
          <a:xfrm>
            <a:off x="3713324" y="3194970"/>
            <a:ext cx="731520" cy="731520"/>
          </a:xfrm>
          <a:blipFill>
            <a:blip r:embed="rId22"/>
            <a:stretch>
              <a:fillRect t="-28" b="-28"/>
            </a:stretch>
          </a:blipFill>
        </p:spPr>
        <p:txBody>
          <a:bodyPr/>
          <a:lstStyle>
            <a:lvl1pPr marL="0" indent="0">
              <a:buNone/>
              <a:defRPr/>
            </a:lvl1pPr>
          </a:lstStyle>
          <a:p>
            <a:r>
              <a:rPr lang="en-US" dirty="0" smtClean="0"/>
              <a:t> </a:t>
            </a:r>
            <a:endParaRPr lang="en-US" dirty="0"/>
          </a:p>
        </p:txBody>
      </p:sp>
      <p:sp>
        <p:nvSpPr>
          <p:cNvPr id="91" name="Picture Placeholder 3"/>
          <p:cNvSpPr>
            <a:spLocks noGrp="1"/>
          </p:cNvSpPr>
          <p:nvPr>
            <p:ph type="pic" sz="quarter" idx="37" hasCustomPrompt="1"/>
          </p:nvPr>
        </p:nvSpPr>
        <p:spPr>
          <a:xfrm>
            <a:off x="4641280" y="3194970"/>
            <a:ext cx="731520" cy="731520"/>
          </a:xfrm>
          <a:blipFill>
            <a:blip r:embed="rId23"/>
            <a:stretch>
              <a:fillRect t="-28" b="-28"/>
            </a:stretch>
          </a:blipFill>
        </p:spPr>
        <p:txBody>
          <a:bodyPr/>
          <a:lstStyle>
            <a:lvl1pPr marL="0" indent="0">
              <a:buNone/>
              <a:defRPr/>
            </a:lvl1pPr>
          </a:lstStyle>
          <a:p>
            <a:r>
              <a:rPr lang="en-US" dirty="0" smtClean="0"/>
              <a:t> </a:t>
            </a:r>
            <a:endParaRPr lang="en-US" dirty="0"/>
          </a:p>
        </p:txBody>
      </p:sp>
      <p:sp>
        <p:nvSpPr>
          <p:cNvPr id="92" name="Picture Placeholder 3"/>
          <p:cNvSpPr>
            <a:spLocks noGrp="1"/>
          </p:cNvSpPr>
          <p:nvPr>
            <p:ph type="pic" sz="quarter" idx="38" hasCustomPrompt="1"/>
          </p:nvPr>
        </p:nvSpPr>
        <p:spPr>
          <a:xfrm>
            <a:off x="5569236" y="3194970"/>
            <a:ext cx="731520" cy="731520"/>
          </a:xfrm>
          <a:blipFill>
            <a:blip r:embed="rId24"/>
            <a:stretch>
              <a:fillRect t="-28" b="-28"/>
            </a:stretch>
          </a:blipFill>
        </p:spPr>
        <p:txBody>
          <a:bodyPr/>
          <a:lstStyle>
            <a:lvl1pPr marL="0" indent="0">
              <a:buNone/>
              <a:defRPr/>
            </a:lvl1pPr>
          </a:lstStyle>
          <a:p>
            <a:r>
              <a:rPr lang="en-US" dirty="0" smtClean="0"/>
              <a:t> </a:t>
            </a:r>
            <a:endParaRPr lang="en-US" dirty="0"/>
          </a:p>
        </p:txBody>
      </p:sp>
      <p:sp>
        <p:nvSpPr>
          <p:cNvPr id="93" name="Picture Placeholder 3"/>
          <p:cNvSpPr>
            <a:spLocks noGrp="1"/>
          </p:cNvSpPr>
          <p:nvPr>
            <p:ph type="pic" sz="quarter" idx="39" hasCustomPrompt="1"/>
          </p:nvPr>
        </p:nvSpPr>
        <p:spPr>
          <a:xfrm>
            <a:off x="6497191" y="3194970"/>
            <a:ext cx="731520" cy="731520"/>
          </a:xfrm>
          <a:blipFill>
            <a:blip r:embed="rId25"/>
            <a:stretch>
              <a:fillRect t="-28" b="-28"/>
            </a:stretch>
          </a:blipFill>
        </p:spPr>
        <p:txBody>
          <a:bodyPr/>
          <a:lstStyle>
            <a:lvl1pPr marL="0" indent="0">
              <a:buNone/>
              <a:defRPr/>
            </a:lvl1pPr>
          </a:lstStyle>
          <a:p>
            <a:r>
              <a:rPr lang="en-US" dirty="0" smtClean="0"/>
              <a:t> </a:t>
            </a:r>
            <a:endParaRPr lang="en-US" dirty="0"/>
          </a:p>
        </p:txBody>
      </p:sp>
      <p:sp>
        <p:nvSpPr>
          <p:cNvPr id="94" name="Picture Placeholder 3"/>
          <p:cNvSpPr>
            <a:spLocks noGrp="1"/>
          </p:cNvSpPr>
          <p:nvPr>
            <p:ph type="pic" sz="quarter" idx="40" hasCustomPrompt="1"/>
          </p:nvPr>
        </p:nvSpPr>
        <p:spPr>
          <a:xfrm>
            <a:off x="7425147" y="3194970"/>
            <a:ext cx="731520" cy="731520"/>
          </a:xfrm>
          <a:blipFill>
            <a:blip r:embed="rId26"/>
            <a:stretch>
              <a:fillRect t="-28" b="-28"/>
            </a:stretch>
          </a:blipFill>
        </p:spPr>
        <p:txBody>
          <a:bodyPr/>
          <a:lstStyle>
            <a:lvl1pPr marL="0" indent="0">
              <a:buNone/>
              <a:defRPr/>
            </a:lvl1pPr>
          </a:lstStyle>
          <a:p>
            <a:r>
              <a:rPr lang="en-US" dirty="0" smtClean="0"/>
              <a:t> </a:t>
            </a:r>
            <a:endParaRPr lang="en-US" dirty="0"/>
          </a:p>
        </p:txBody>
      </p:sp>
      <p:sp>
        <p:nvSpPr>
          <p:cNvPr id="95" name="Picture Placeholder 3"/>
          <p:cNvSpPr>
            <a:spLocks noGrp="1"/>
          </p:cNvSpPr>
          <p:nvPr>
            <p:ph type="pic" sz="quarter" idx="41" hasCustomPrompt="1"/>
          </p:nvPr>
        </p:nvSpPr>
        <p:spPr>
          <a:xfrm>
            <a:off x="8353103" y="3194970"/>
            <a:ext cx="731520" cy="731520"/>
          </a:xfrm>
          <a:blipFill>
            <a:blip r:embed="rId27"/>
            <a:stretch>
              <a:fillRect t="-28" b="-28"/>
            </a:stretch>
          </a:blipFill>
        </p:spPr>
        <p:txBody>
          <a:bodyPr/>
          <a:lstStyle>
            <a:lvl1pPr marL="0" indent="0">
              <a:buNone/>
              <a:defRPr/>
            </a:lvl1pPr>
          </a:lstStyle>
          <a:p>
            <a:r>
              <a:rPr lang="en-US" dirty="0" smtClean="0"/>
              <a:t> </a:t>
            </a:r>
            <a:endParaRPr lang="en-US" dirty="0"/>
          </a:p>
        </p:txBody>
      </p:sp>
      <p:sp>
        <p:nvSpPr>
          <p:cNvPr id="96" name="Picture Placeholder 3"/>
          <p:cNvSpPr>
            <a:spLocks noGrp="1"/>
          </p:cNvSpPr>
          <p:nvPr>
            <p:ph type="pic" sz="quarter" idx="42" hasCustomPrompt="1"/>
          </p:nvPr>
        </p:nvSpPr>
        <p:spPr>
          <a:xfrm>
            <a:off x="9281056" y="3194970"/>
            <a:ext cx="731520" cy="731520"/>
          </a:xfrm>
          <a:blipFill>
            <a:blip r:embed="rId28"/>
            <a:stretch>
              <a:fillRect t="-28" b="-28"/>
            </a:stretch>
          </a:blipFill>
        </p:spPr>
        <p:txBody>
          <a:bodyPr/>
          <a:lstStyle>
            <a:lvl1pPr marL="0" indent="0">
              <a:buNone/>
              <a:defRPr/>
            </a:lvl1pPr>
          </a:lstStyle>
          <a:p>
            <a:r>
              <a:rPr lang="en-US" dirty="0" smtClean="0"/>
              <a:t> </a:t>
            </a:r>
            <a:endParaRPr lang="en-US" dirty="0"/>
          </a:p>
        </p:txBody>
      </p:sp>
      <p:sp>
        <p:nvSpPr>
          <p:cNvPr id="97" name="Picture Placeholder 3"/>
          <p:cNvSpPr>
            <a:spLocks noGrp="1"/>
          </p:cNvSpPr>
          <p:nvPr>
            <p:ph type="pic" sz="quarter" idx="43" hasCustomPrompt="1"/>
          </p:nvPr>
        </p:nvSpPr>
        <p:spPr>
          <a:xfrm>
            <a:off x="1864425" y="4024035"/>
            <a:ext cx="731520" cy="731520"/>
          </a:xfrm>
          <a:blipFill>
            <a:blip r:embed="rId29"/>
            <a:stretch>
              <a:fillRect t="-28" b="-28"/>
            </a:stretch>
          </a:blipFill>
        </p:spPr>
        <p:txBody>
          <a:bodyPr/>
          <a:lstStyle>
            <a:lvl1pPr marL="0" indent="0">
              <a:buNone/>
              <a:defRPr/>
            </a:lvl1pPr>
          </a:lstStyle>
          <a:p>
            <a:r>
              <a:rPr lang="en-US" dirty="0" smtClean="0"/>
              <a:t> </a:t>
            </a:r>
            <a:endParaRPr lang="en-US" dirty="0"/>
          </a:p>
        </p:txBody>
      </p:sp>
      <p:sp>
        <p:nvSpPr>
          <p:cNvPr id="98" name="Picture Placeholder 3"/>
          <p:cNvSpPr>
            <a:spLocks noGrp="1"/>
          </p:cNvSpPr>
          <p:nvPr>
            <p:ph type="pic" sz="quarter" idx="44" hasCustomPrompt="1"/>
          </p:nvPr>
        </p:nvSpPr>
        <p:spPr>
          <a:xfrm>
            <a:off x="2792381" y="4024035"/>
            <a:ext cx="731520" cy="731520"/>
          </a:xfrm>
          <a:blipFill>
            <a:blip r:embed="rId30"/>
            <a:stretch>
              <a:fillRect t="-28" b="-28"/>
            </a:stretch>
          </a:blipFill>
        </p:spPr>
        <p:txBody>
          <a:bodyPr/>
          <a:lstStyle>
            <a:lvl1pPr marL="0" indent="0">
              <a:buNone/>
              <a:defRPr/>
            </a:lvl1pPr>
          </a:lstStyle>
          <a:p>
            <a:r>
              <a:rPr lang="en-US" dirty="0" smtClean="0"/>
              <a:t> </a:t>
            </a:r>
            <a:endParaRPr lang="en-US" dirty="0"/>
          </a:p>
        </p:txBody>
      </p:sp>
      <p:sp>
        <p:nvSpPr>
          <p:cNvPr id="99" name="Picture Placeholder 3"/>
          <p:cNvSpPr>
            <a:spLocks noGrp="1"/>
          </p:cNvSpPr>
          <p:nvPr>
            <p:ph type="pic" sz="quarter" idx="45" hasCustomPrompt="1"/>
          </p:nvPr>
        </p:nvSpPr>
        <p:spPr>
          <a:xfrm>
            <a:off x="3720337" y="4024035"/>
            <a:ext cx="731520" cy="731520"/>
          </a:xfrm>
          <a:blipFill>
            <a:blip r:embed="rId31"/>
            <a:stretch>
              <a:fillRect t="-28" b="-28"/>
            </a:stretch>
          </a:blipFill>
        </p:spPr>
        <p:txBody>
          <a:bodyPr/>
          <a:lstStyle>
            <a:lvl1pPr marL="0" indent="0">
              <a:buNone/>
              <a:defRPr/>
            </a:lvl1pPr>
          </a:lstStyle>
          <a:p>
            <a:r>
              <a:rPr lang="en-US" dirty="0" smtClean="0"/>
              <a:t> </a:t>
            </a:r>
            <a:endParaRPr lang="en-US" dirty="0"/>
          </a:p>
        </p:txBody>
      </p:sp>
      <p:sp>
        <p:nvSpPr>
          <p:cNvPr id="100" name="Picture Placeholder 3"/>
          <p:cNvSpPr>
            <a:spLocks noGrp="1"/>
          </p:cNvSpPr>
          <p:nvPr>
            <p:ph type="pic" sz="quarter" idx="46" hasCustomPrompt="1"/>
          </p:nvPr>
        </p:nvSpPr>
        <p:spPr>
          <a:xfrm>
            <a:off x="4648293" y="4024035"/>
            <a:ext cx="731520" cy="731520"/>
          </a:xfrm>
          <a:blipFill dpi="0" rotWithShape="1">
            <a:blip r:embed="rId3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US" dirty="0" smtClean="0"/>
              <a:t> </a:t>
            </a:r>
            <a:endParaRPr lang="en-US" dirty="0"/>
          </a:p>
        </p:txBody>
      </p:sp>
      <p:sp>
        <p:nvSpPr>
          <p:cNvPr id="101" name="Picture Placeholder 3"/>
          <p:cNvSpPr>
            <a:spLocks noGrp="1"/>
          </p:cNvSpPr>
          <p:nvPr>
            <p:ph type="pic" sz="quarter" idx="47" hasCustomPrompt="1"/>
          </p:nvPr>
        </p:nvSpPr>
        <p:spPr>
          <a:xfrm>
            <a:off x="5576249" y="4024035"/>
            <a:ext cx="731520" cy="731520"/>
          </a:xfrm>
          <a:blipFill>
            <a:blip r:embed="rId33"/>
            <a:stretch>
              <a:fillRect t="-28" b="-28"/>
            </a:stretch>
          </a:blipFill>
        </p:spPr>
        <p:txBody>
          <a:bodyPr/>
          <a:lstStyle>
            <a:lvl1pPr marL="0" indent="0">
              <a:buNone/>
              <a:defRPr/>
            </a:lvl1pPr>
          </a:lstStyle>
          <a:p>
            <a:r>
              <a:rPr lang="en-US" dirty="0" smtClean="0"/>
              <a:t> </a:t>
            </a:r>
            <a:endParaRPr lang="en-US" dirty="0"/>
          </a:p>
        </p:txBody>
      </p:sp>
      <p:sp>
        <p:nvSpPr>
          <p:cNvPr id="102" name="Picture Placeholder 3"/>
          <p:cNvSpPr>
            <a:spLocks noGrp="1"/>
          </p:cNvSpPr>
          <p:nvPr>
            <p:ph type="pic" sz="quarter" idx="48" hasCustomPrompt="1"/>
          </p:nvPr>
        </p:nvSpPr>
        <p:spPr>
          <a:xfrm>
            <a:off x="6504204" y="4024035"/>
            <a:ext cx="731520" cy="731520"/>
          </a:xfrm>
          <a:blipFill>
            <a:blip r:embed="rId34"/>
            <a:stretch>
              <a:fillRect t="-28" b="-28"/>
            </a:stretch>
          </a:blipFill>
        </p:spPr>
        <p:txBody>
          <a:bodyPr/>
          <a:lstStyle>
            <a:lvl1pPr marL="0" indent="0">
              <a:buNone/>
              <a:defRPr/>
            </a:lvl1pPr>
          </a:lstStyle>
          <a:p>
            <a:r>
              <a:rPr lang="en-US" dirty="0" smtClean="0"/>
              <a:t> </a:t>
            </a:r>
            <a:endParaRPr lang="en-US" dirty="0"/>
          </a:p>
        </p:txBody>
      </p:sp>
      <p:sp>
        <p:nvSpPr>
          <p:cNvPr id="103" name="Picture Placeholder 3"/>
          <p:cNvSpPr>
            <a:spLocks noGrp="1"/>
          </p:cNvSpPr>
          <p:nvPr>
            <p:ph type="pic" sz="quarter" idx="49" hasCustomPrompt="1"/>
          </p:nvPr>
        </p:nvSpPr>
        <p:spPr>
          <a:xfrm>
            <a:off x="7432160" y="4024035"/>
            <a:ext cx="731520" cy="731520"/>
          </a:xfrm>
          <a:blipFill>
            <a:blip r:embed="rId35"/>
            <a:stretch>
              <a:fillRect t="-28" b="-28"/>
            </a:stretch>
          </a:blipFill>
        </p:spPr>
        <p:txBody>
          <a:bodyPr/>
          <a:lstStyle>
            <a:lvl1pPr marL="0" indent="0">
              <a:buNone/>
              <a:defRPr/>
            </a:lvl1pPr>
          </a:lstStyle>
          <a:p>
            <a:r>
              <a:rPr lang="en-US" dirty="0" smtClean="0"/>
              <a:t> </a:t>
            </a:r>
            <a:endParaRPr lang="en-US" dirty="0"/>
          </a:p>
        </p:txBody>
      </p:sp>
      <p:sp>
        <p:nvSpPr>
          <p:cNvPr id="104" name="Picture Placeholder 3"/>
          <p:cNvSpPr>
            <a:spLocks noGrp="1"/>
          </p:cNvSpPr>
          <p:nvPr>
            <p:ph type="pic" sz="quarter" idx="50" hasCustomPrompt="1"/>
          </p:nvPr>
        </p:nvSpPr>
        <p:spPr>
          <a:xfrm>
            <a:off x="8360116" y="4024035"/>
            <a:ext cx="731520" cy="731520"/>
          </a:xfrm>
          <a:blipFill>
            <a:blip r:embed="rId36"/>
            <a:stretch>
              <a:fillRect t="-28" b="-28"/>
            </a:stretch>
          </a:blipFill>
        </p:spPr>
        <p:txBody>
          <a:bodyPr/>
          <a:lstStyle>
            <a:lvl1pPr marL="0" indent="0">
              <a:buNone/>
              <a:defRPr/>
            </a:lvl1pPr>
          </a:lstStyle>
          <a:p>
            <a:r>
              <a:rPr lang="en-US" dirty="0" smtClean="0"/>
              <a:t> </a:t>
            </a:r>
            <a:endParaRPr lang="en-US" dirty="0"/>
          </a:p>
        </p:txBody>
      </p:sp>
      <p:sp>
        <p:nvSpPr>
          <p:cNvPr id="105" name="Picture Placeholder 3"/>
          <p:cNvSpPr>
            <a:spLocks noGrp="1"/>
          </p:cNvSpPr>
          <p:nvPr>
            <p:ph type="pic" sz="quarter" idx="51" hasCustomPrompt="1"/>
          </p:nvPr>
        </p:nvSpPr>
        <p:spPr>
          <a:xfrm>
            <a:off x="9288069" y="4024035"/>
            <a:ext cx="731520" cy="731520"/>
          </a:xfrm>
          <a:blipFill>
            <a:blip r:embed="rId37"/>
            <a:stretch>
              <a:fillRect t="-28" b="-28"/>
            </a:stretch>
          </a:blipFill>
        </p:spPr>
        <p:txBody>
          <a:bodyPr/>
          <a:lstStyle>
            <a:lvl1pPr marL="0" indent="0">
              <a:buNone/>
              <a:defRPr/>
            </a:lvl1pPr>
          </a:lstStyle>
          <a:p>
            <a:r>
              <a:rPr lang="en-US" dirty="0" smtClean="0"/>
              <a:t> </a:t>
            </a:r>
            <a:endParaRPr lang="en-US" dirty="0"/>
          </a:p>
        </p:txBody>
      </p:sp>
      <p:sp>
        <p:nvSpPr>
          <p:cNvPr id="106" name="Picture Placeholder 3"/>
          <p:cNvSpPr>
            <a:spLocks noGrp="1"/>
          </p:cNvSpPr>
          <p:nvPr>
            <p:ph type="pic" sz="quarter" idx="52" hasCustomPrompt="1"/>
          </p:nvPr>
        </p:nvSpPr>
        <p:spPr>
          <a:xfrm>
            <a:off x="1853907" y="4844214"/>
            <a:ext cx="731520" cy="731520"/>
          </a:xfrm>
          <a:blipFill>
            <a:blip r:embed="rId38"/>
            <a:stretch>
              <a:fillRect t="-28" b="-28"/>
            </a:stretch>
          </a:blipFill>
        </p:spPr>
        <p:txBody>
          <a:bodyPr/>
          <a:lstStyle>
            <a:lvl1pPr marL="0" indent="0">
              <a:buNone/>
              <a:defRPr/>
            </a:lvl1pPr>
          </a:lstStyle>
          <a:p>
            <a:r>
              <a:rPr lang="en-US" dirty="0" smtClean="0"/>
              <a:t> </a:t>
            </a:r>
            <a:endParaRPr lang="en-US" dirty="0"/>
          </a:p>
        </p:txBody>
      </p:sp>
      <p:sp>
        <p:nvSpPr>
          <p:cNvPr id="107" name="Picture Placeholder 3"/>
          <p:cNvSpPr>
            <a:spLocks noGrp="1"/>
          </p:cNvSpPr>
          <p:nvPr>
            <p:ph type="pic" sz="quarter" idx="53" hasCustomPrompt="1"/>
          </p:nvPr>
        </p:nvSpPr>
        <p:spPr>
          <a:xfrm>
            <a:off x="2785368" y="4837559"/>
            <a:ext cx="731520" cy="731520"/>
          </a:xfrm>
          <a:blipFill>
            <a:blip r:embed="rId39"/>
            <a:stretch>
              <a:fillRect t="-28" b="-28"/>
            </a:stretch>
          </a:blipFill>
        </p:spPr>
        <p:txBody>
          <a:bodyPr/>
          <a:lstStyle>
            <a:lvl1pPr marL="0" indent="0">
              <a:buNone/>
              <a:defRPr/>
            </a:lvl1pPr>
          </a:lstStyle>
          <a:p>
            <a:r>
              <a:rPr lang="en-US" dirty="0" smtClean="0"/>
              <a:t> </a:t>
            </a:r>
            <a:endParaRPr lang="en-US" dirty="0"/>
          </a:p>
        </p:txBody>
      </p:sp>
      <p:sp>
        <p:nvSpPr>
          <p:cNvPr id="108" name="Picture Placeholder 3"/>
          <p:cNvSpPr>
            <a:spLocks noGrp="1"/>
          </p:cNvSpPr>
          <p:nvPr>
            <p:ph type="pic" sz="quarter" idx="54" hasCustomPrompt="1"/>
          </p:nvPr>
        </p:nvSpPr>
        <p:spPr>
          <a:xfrm>
            <a:off x="3713324" y="4837559"/>
            <a:ext cx="731520" cy="731520"/>
          </a:xfrm>
          <a:blipFill>
            <a:blip r:embed="rId40"/>
            <a:stretch>
              <a:fillRect t="-28" b="-28"/>
            </a:stretch>
          </a:blipFill>
        </p:spPr>
        <p:txBody>
          <a:bodyPr/>
          <a:lstStyle>
            <a:lvl1pPr marL="0" indent="0">
              <a:buNone/>
              <a:defRPr/>
            </a:lvl1pPr>
          </a:lstStyle>
          <a:p>
            <a:r>
              <a:rPr lang="en-US" dirty="0" smtClean="0"/>
              <a:t> </a:t>
            </a:r>
            <a:endParaRPr lang="en-US" dirty="0"/>
          </a:p>
        </p:txBody>
      </p:sp>
      <p:sp>
        <p:nvSpPr>
          <p:cNvPr id="109" name="Picture Placeholder 3"/>
          <p:cNvSpPr>
            <a:spLocks noGrp="1"/>
          </p:cNvSpPr>
          <p:nvPr>
            <p:ph type="pic" sz="quarter" idx="55" hasCustomPrompt="1"/>
          </p:nvPr>
        </p:nvSpPr>
        <p:spPr>
          <a:xfrm>
            <a:off x="4641280" y="4837559"/>
            <a:ext cx="731520" cy="731520"/>
          </a:xfrm>
          <a:blipFill dpi="0" rotWithShape="1">
            <a:blip r:embed="rId41"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US" dirty="0" smtClean="0"/>
              <a:t> </a:t>
            </a:r>
            <a:endParaRPr lang="en-US" dirty="0"/>
          </a:p>
        </p:txBody>
      </p:sp>
      <p:sp>
        <p:nvSpPr>
          <p:cNvPr id="110" name="Picture Placeholder 3"/>
          <p:cNvSpPr>
            <a:spLocks noGrp="1"/>
          </p:cNvSpPr>
          <p:nvPr>
            <p:ph type="pic" sz="quarter" idx="56" hasCustomPrompt="1"/>
          </p:nvPr>
        </p:nvSpPr>
        <p:spPr>
          <a:xfrm>
            <a:off x="5569236" y="4837559"/>
            <a:ext cx="731520" cy="731520"/>
          </a:xfrm>
          <a:blipFill>
            <a:blip r:embed="rId42"/>
            <a:stretch>
              <a:fillRect t="-28" b="-28"/>
            </a:stretch>
          </a:blipFill>
        </p:spPr>
        <p:txBody>
          <a:bodyPr/>
          <a:lstStyle>
            <a:lvl1pPr marL="0" indent="0">
              <a:buNone/>
              <a:defRPr/>
            </a:lvl1pPr>
          </a:lstStyle>
          <a:p>
            <a:r>
              <a:rPr lang="en-US" dirty="0" smtClean="0"/>
              <a:t> </a:t>
            </a:r>
            <a:endParaRPr lang="en-US" dirty="0"/>
          </a:p>
        </p:txBody>
      </p:sp>
      <p:sp>
        <p:nvSpPr>
          <p:cNvPr id="111" name="Picture Placeholder 3"/>
          <p:cNvSpPr>
            <a:spLocks noGrp="1"/>
          </p:cNvSpPr>
          <p:nvPr>
            <p:ph type="pic" sz="quarter" idx="57" hasCustomPrompt="1"/>
          </p:nvPr>
        </p:nvSpPr>
        <p:spPr>
          <a:xfrm>
            <a:off x="6497191" y="4837559"/>
            <a:ext cx="731520" cy="731520"/>
          </a:xfrm>
          <a:blipFill>
            <a:blip r:embed="rId43"/>
            <a:stretch>
              <a:fillRect t="-28" b="-28"/>
            </a:stretch>
          </a:blipFill>
        </p:spPr>
        <p:txBody>
          <a:bodyPr/>
          <a:lstStyle>
            <a:lvl1pPr marL="0" indent="0">
              <a:buNone/>
              <a:defRPr/>
            </a:lvl1pPr>
          </a:lstStyle>
          <a:p>
            <a:r>
              <a:rPr lang="en-US" dirty="0" smtClean="0"/>
              <a:t> </a:t>
            </a:r>
            <a:endParaRPr lang="en-US" dirty="0"/>
          </a:p>
        </p:txBody>
      </p:sp>
      <p:sp>
        <p:nvSpPr>
          <p:cNvPr id="112" name="Picture Placeholder 3"/>
          <p:cNvSpPr>
            <a:spLocks noGrp="1"/>
          </p:cNvSpPr>
          <p:nvPr>
            <p:ph type="pic" sz="quarter" idx="58" hasCustomPrompt="1"/>
          </p:nvPr>
        </p:nvSpPr>
        <p:spPr>
          <a:xfrm>
            <a:off x="7425147" y="4837559"/>
            <a:ext cx="731520" cy="731520"/>
          </a:xfrm>
          <a:blipFill>
            <a:blip r:embed="rId44"/>
            <a:stretch>
              <a:fillRect t="-28" b="-28"/>
            </a:stretch>
          </a:blipFill>
        </p:spPr>
        <p:txBody>
          <a:bodyPr/>
          <a:lstStyle>
            <a:lvl1pPr marL="0" indent="0">
              <a:buNone/>
              <a:defRPr/>
            </a:lvl1pPr>
          </a:lstStyle>
          <a:p>
            <a:r>
              <a:rPr lang="en-US" dirty="0" smtClean="0"/>
              <a:t> </a:t>
            </a:r>
            <a:endParaRPr lang="en-US" dirty="0"/>
          </a:p>
        </p:txBody>
      </p:sp>
      <p:sp>
        <p:nvSpPr>
          <p:cNvPr id="113" name="Picture Placeholder 3"/>
          <p:cNvSpPr>
            <a:spLocks noGrp="1"/>
          </p:cNvSpPr>
          <p:nvPr>
            <p:ph type="pic" sz="quarter" idx="59" hasCustomPrompt="1"/>
          </p:nvPr>
        </p:nvSpPr>
        <p:spPr>
          <a:xfrm>
            <a:off x="8353103" y="4837559"/>
            <a:ext cx="731520" cy="731520"/>
          </a:xfrm>
          <a:blipFill>
            <a:blip r:embed="rId45"/>
            <a:stretch>
              <a:fillRect t="-28" b="-28"/>
            </a:stretch>
          </a:blipFill>
        </p:spPr>
        <p:txBody>
          <a:bodyPr/>
          <a:lstStyle>
            <a:lvl1pPr marL="0" indent="0">
              <a:buNone/>
              <a:defRPr/>
            </a:lvl1pPr>
          </a:lstStyle>
          <a:p>
            <a:r>
              <a:rPr lang="en-US" dirty="0" smtClean="0"/>
              <a:t> </a:t>
            </a:r>
            <a:endParaRPr lang="en-US" dirty="0"/>
          </a:p>
        </p:txBody>
      </p:sp>
      <p:sp>
        <p:nvSpPr>
          <p:cNvPr id="114" name="Picture Placeholder 3"/>
          <p:cNvSpPr>
            <a:spLocks noGrp="1"/>
          </p:cNvSpPr>
          <p:nvPr>
            <p:ph type="pic" sz="quarter" idx="60" hasCustomPrompt="1"/>
          </p:nvPr>
        </p:nvSpPr>
        <p:spPr>
          <a:xfrm>
            <a:off x="9288069" y="4836101"/>
            <a:ext cx="731520" cy="731520"/>
          </a:xfrm>
          <a:blipFill>
            <a:blip r:embed="rId46"/>
            <a:stretch>
              <a:fillRect t="-28" b="-28"/>
            </a:stretch>
          </a:blipFill>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7272009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amp; Gray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000"/>
            </a:lvl1pPr>
          </a:lstStyle>
          <a:p>
            <a:r>
              <a:rPr lang="en-US" dirty="0" smtClean="0"/>
              <a:t>CLICK TO EDIT MASTER TITLE</a:t>
            </a:r>
            <a:endParaRPr lang="en-US" dirty="0"/>
          </a:p>
        </p:txBody>
      </p:sp>
      <p:sp>
        <p:nvSpPr>
          <p:cNvPr id="3" name="Text Placeholder 2"/>
          <p:cNvSpPr>
            <a:spLocks noGrp="1"/>
          </p:cNvSpPr>
          <p:nvPr>
            <p:ph type="body" idx="1"/>
          </p:nvPr>
        </p:nvSpPr>
        <p:spPr>
          <a:xfrm>
            <a:off x="831850" y="4761470"/>
            <a:ext cx="10515600" cy="110387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cxnSp>
        <p:nvCxnSpPr>
          <p:cNvPr id="7" name="Straight Connector 6"/>
          <p:cNvCxnSpPr/>
          <p:nvPr userDrawn="1"/>
        </p:nvCxnSpPr>
        <p:spPr>
          <a:xfrm>
            <a:off x="838200" y="4589463"/>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519299"/>
            <a:ext cx="2269118" cy="689709"/>
          </a:xfrm>
          <a:prstGeom prst="rect">
            <a:avLst/>
          </a:prstGeom>
        </p:spPr>
      </p:pic>
    </p:spTree>
    <p:extLst>
      <p:ext uri="{BB962C8B-B14F-4D97-AF65-F5344CB8AC3E}">
        <p14:creationId xmlns:p14="http://schemas.microsoft.com/office/powerpoint/2010/main" val="27041264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VERVIEW">
  <p:cSld name="OVERVIEW">
    <p:spTree>
      <p:nvGrpSpPr>
        <p:cNvPr id="1" name="Shape 18"/>
        <p:cNvGrpSpPr/>
        <p:nvPr/>
      </p:nvGrpSpPr>
      <p:grpSpPr>
        <a:xfrm>
          <a:off x="0" y="0"/>
          <a:ext cx="0" cy="0"/>
          <a:chOff x="0" y="0"/>
          <a:chExt cx="0" cy="0"/>
        </a:xfrm>
      </p:grpSpPr>
      <p:sp>
        <p:nvSpPr>
          <p:cNvPr id="21" name="Shape 21"/>
          <p:cNvSpPr txBox="1">
            <a:spLocks noGrp="1"/>
          </p:cNvSpPr>
          <p:nvPr>
            <p:ph type="sldNum" idx="12"/>
          </p:nvPr>
        </p:nvSpPr>
        <p:spPr>
          <a:xfrm>
            <a:off x="9818370" y="6584950"/>
            <a:ext cx="1691327" cy="273050"/>
          </a:xfrm>
          <a:prstGeom prst="rect">
            <a:avLst/>
          </a:prstGeom>
          <a:noFill/>
          <a:ln>
            <a:noFill/>
          </a:ln>
        </p:spPr>
        <p:txBody>
          <a:bodyPr spcFirstLastPara="1" wrap="square" lIns="50800" tIns="50800" rIns="50800" bIns="50800" anchor="t" anchorCtr="0">
            <a:noAutofit/>
          </a:bodyPr>
          <a:lstStyle>
            <a:lvl1pPr marL="0" marR="0" lvl="0" indent="0" algn="r"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1pPr>
            <a:lvl2pPr marL="0" marR="0" lvl="1" indent="0" algn="l"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2pPr>
            <a:lvl3pPr marL="0" marR="0" lvl="2" indent="0" algn="l"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3pPr>
            <a:lvl4pPr marL="0" marR="0" lvl="3" indent="0" algn="l"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4pPr>
            <a:lvl5pPr marL="0" marR="0" lvl="4" indent="0" algn="l"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5pPr>
            <a:lvl6pPr marL="0" marR="0" lvl="5" indent="0" algn="l"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6pPr>
            <a:lvl7pPr marL="0" marR="0" lvl="6" indent="0" algn="l"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7pPr>
            <a:lvl8pPr marL="0" marR="0" lvl="7" indent="0" algn="l"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8pPr>
            <a:lvl9pPr marL="0" marR="0" lvl="8" indent="0" algn="l" rtl="0">
              <a:lnSpc>
                <a:spcPct val="110000"/>
              </a:lnSpc>
              <a:spcBef>
                <a:spcPts val="0"/>
              </a:spcBef>
              <a:spcAft>
                <a:spcPts val="0"/>
              </a:spcAft>
              <a:buClr>
                <a:srgbClr val="53585F"/>
              </a:buClr>
              <a:buSzPts val="2000"/>
              <a:buFont typeface="Helvetica Neue"/>
              <a:buNone/>
              <a:defRPr sz="1000" b="1" i="0" u="none" strike="noStrike" cap="none">
                <a:solidFill>
                  <a:srgbClr val="53585F"/>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24" name="Shape 24"/>
          <p:cNvSpPr txBox="1">
            <a:spLocks noGrp="1"/>
          </p:cNvSpPr>
          <p:nvPr>
            <p:ph type="body" idx="1"/>
          </p:nvPr>
        </p:nvSpPr>
        <p:spPr>
          <a:xfrm>
            <a:off x="1156891" y="386781"/>
            <a:ext cx="2472750" cy="67305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0"/>
              </a:spcBef>
              <a:spcAft>
                <a:spcPts val="0"/>
              </a:spcAft>
              <a:buClr>
                <a:srgbClr val="53585F"/>
              </a:buClr>
              <a:buSzPts val="8000"/>
              <a:buFont typeface="Exo"/>
              <a:buNone/>
              <a:defRPr sz="4000" b="1" i="1" u="none" strike="noStrike" cap="none">
                <a:solidFill>
                  <a:srgbClr val="53585F"/>
                </a:solidFill>
                <a:latin typeface="Exo"/>
                <a:ea typeface="Exo"/>
                <a:cs typeface="Exo"/>
                <a:sym typeface="Exo"/>
              </a:defRPr>
            </a:lvl1pPr>
            <a:lvl2pPr marL="457200" marR="0" lvl="1"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2pPr>
            <a:lvl3pPr marL="685800" marR="0" lvl="2"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3pPr>
            <a:lvl4pPr marL="914400" marR="0" lvl="3"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4pPr>
            <a:lvl5pPr marL="1143000" marR="0" lvl="4"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5pPr>
            <a:lvl6pPr marL="1371600" marR="0" lvl="5"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6pPr>
            <a:lvl7pPr marL="1600200" marR="0" lvl="6"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7pPr>
            <a:lvl8pPr marL="1828800" marR="0" lvl="7"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8pPr>
            <a:lvl9pPr marL="2057400" marR="0" lvl="8"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 name="Shape 25"/>
          <p:cNvSpPr txBox="1">
            <a:spLocks noGrp="1"/>
          </p:cNvSpPr>
          <p:nvPr>
            <p:ph type="body" idx="2"/>
          </p:nvPr>
        </p:nvSpPr>
        <p:spPr>
          <a:xfrm>
            <a:off x="3876337" y="425648"/>
            <a:ext cx="3400650" cy="495300"/>
          </a:xfrm>
          <a:prstGeom prst="rect">
            <a:avLst/>
          </a:prstGeom>
          <a:noFill/>
          <a:ln>
            <a:noFill/>
          </a:ln>
        </p:spPr>
        <p:txBody>
          <a:bodyPr spcFirstLastPara="1" wrap="square" lIns="91425" tIns="91425" rIns="91425" bIns="91425" anchor="t" anchorCtr="0"/>
          <a:lstStyle>
            <a:lvl1pPr marL="228600" marR="0" lvl="0"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1pPr>
            <a:lvl2pPr marL="457200" marR="0" lvl="1"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2pPr>
            <a:lvl3pPr marL="685800" marR="0" lvl="2"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3pPr>
            <a:lvl4pPr marL="914400" marR="0" lvl="3"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4pPr>
            <a:lvl5pPr marL="1143000" marR="0" lvl="4"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5pPr>
            <a:lvl6pPr marL="1371600" marR="0" lvl="5"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6pPr>
            <a:lvl7pPr marL="1600200" marR="0" lvl="6"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7pPr>
            <a:lvl8pPr marL="1828800" marR="0" lvl="7"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8pPr>
            <a:lvl9pPr marL="2057400" marR="0" lvl="8"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43181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White Subhead/bkgrn Imag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050661"/>
            <a:ext cx="10515600" cy="1325563"/>
          </a:xfrm>
        </p:spPr>
        <p:txBody>
          <a:bodyPr>
            <a:normAutofit/>
          </a:bodyPr>
          <a:lstStyle>
            <a:lvl1pPr algn="ctr">
              <a:defRPr sz="4000">
                <a:solidFill>
                  <a:schemeClr val="bg1"/>
                </a:solidFill>
              </a:defRPr>
            </a:lvl1pPr>
          </a:lstStyle>
          <a:p>
            <a:r>
              <a:rPr lang="en-US" dirty="0" smtClean="0"/>
              <a:t>CLICK TO EDIT MASTER TITLE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660" y="5929640"/>
            <a:ext cx="2269118" cy="689555"/>
          </a:xfrm>
          <a:prstGeom prst="rect">
            <a:avLst/>
          </a:prstGeom>
        </p:spPr>
      </p:pic>
      <p:sp>
        <p:nvSpPr>
          <p:cNvPr id="6" name="Text Placeholder 5"/>
          <p:cNvSpPr>
            <a:spLocks noGrp="1"/>
          </p:cNvSpPr>
          <p:nvPr>
            <p:ph type="body" sz="quarter" idx="11" hasCustomPrompt="1"/>
          </p:nvPr>
        </p:nvSpPr>
        <p:spPr>
          <a:xfrm>
            <a:off x="838200" y="4616833"/>
            <a:ext cx="10515600" cy="436118"/>
          </a:xfrm>
        </p:spPr>
        <p:txBody>
          <a:bodyPr>
            <a:normAutofit/>
          </a:bodyPr>
          <a:lstStyle>
            <a:lvl1pPr marL="0" indent="0" algn="ctr">
              <a:buNone/>
              <a:defRPr sz="2000">
                <a:solidFill>
                  <a:schemeClr val="bg1"/>
                </a:solidFill>
              </a:defRPr>
            </a:lvl1pPr>
          </a:lstStyle>
          <a:p>
            <a:pPr lvl="0"/>
            <a:r>
              <a:rPr lang="en-US" dirty="0" smtClean="0"/>
              <a:t>Subhead for the ages</a:t>
            </a:r>
            <a:endParaRPr lang="en-US" dirty="0"/>
          </a:p>
        </p:txBody>
      </p:sp>
    </p:spTree>
    <p:extLst>
      <p:ext uri="{BB962C8B-B14F-4D97-AF65-F5344CB8AC3E}">
        <p14:creationId xmlns:p14="http://schemas.microsoft.com/office/powerpoint/2010/main" val="4596517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smtClean="0"/>
              <a:t>CLICK TO EDIT MASTER TITLE</a:t>
            </a:r>
            <a:endParaRPr lang="en-US" dirty="0"/>
          </a:p>
        </p:txBody>
      </p:sp>
      <p:cxnSp>
        <p:nvCxnSpPr>
          <p:cNvPr id="6" name="Straight Connector 5"/>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Tree>
    <p:extLst>
      <p:ext uri="{BB962C8B-B14F-4D97-AF65-F5344CB8AC3E}">
        <p14:creationId xmlns:p14="http://schemas.microsoft.com/office/powerpoint/2010/main" val="2388751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smtClean="0"/>
              <a:t>CLICK TO EDIT TITLE</a:t>
            </a:r>
            <a:endParaRPr lang="en-US" dirty="0"/>
          </a:p>
        </p:txBody>
      </p:sp>
      <p:sp>
        <p:nvSpPr>
          <p:cNvPr id="3" name="Content Placeholder 2"/>
          <p:cNvSpPr>
            <a:spLocks noGrp="1"/>
          </p:cNvSpPr>
          <p:nvPr>
            <p:ph idx="1"/>
          </p:nvPr>
        </p:nvSpPr>
        <p:spPr>
          <a:xfrm>
            <a:off x="838200" y="2067697"/>
            <a:ext cx="10515600" cy="355874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extLst>
      <p:ext uri="{BB962C8B-B14F-4D97-AF65-F5344CB8AC3E}">
        <p14:creationId xmlns:p14="http://schemas.microsoft.com/office/powerpoint/2010/main" val="24720859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imple Content-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smtClean="0"/>
              <a:t>CLICK TO EDIT TITLE</a:t>
            </a:r>
            <a:endParaRPr lang="en-US" dirty="0"/>
          </a:p>
        </p:txBody>
      </p:sp>
      <p:sp>
        <p:nvSpPr>
          <p:cNvPr id="3" name="Content Placeholder 2"/>
          <p:cNvSpPr>
            <a:spLocks noGrp="1"/>
          </p:cNvSpPr>
          <p:nvPr>
            <p:ph sz="half" idx="1"/>
          </p:nvPr>
        </p:nvSpPr>
        <p:spPr>
          <a:xfrm>
            <a:off x="838200" y="1966913"/>
            <a:ext cx="5181600"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966913"/>
            <a:ext cx="5181600"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5918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Lf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8032" y="365125"/>
            <a:ext cx="6295768" cy="1325563"/>
          </a:xfrm>
        </p:spPr>
        <p:txBody>
          <a:bodyPr>
            <a:normAutofit/>
          </a:bodyPr>
          <a:lstStyle>
            <a:lvl1pPr>
              <a:defRPr sz="3200"/>
            </a:lvl1pPr>
          </a:lstStyle>
          <a:p>
            <a:r>
              <a:rPr lang="en-US" dirty="0" smtClean="0"/>
              <a:t>CLICK TO EDIT TITLE</a:t>
            </a:r>
            <a:endParaRPr lang="en-US" dirty="0"/>
          </a:p>
        </p:txBody>
      </p:sp>
      <p:sp>
        <p:nvSpPr>
          <p:cNvPr id="4" name="Content Placeholder 3"/>
          <p:cNvSpPr>
            <a:spLocks noGrp="1"/>
          </p:cNvSpPr>
          <p:nvPr>
            <p:ph sz="half" idx="2"/>
          </p:nvPr>
        </p:nvSpPr>
        <p:spPr>
          <a:xfrm>
            <a:off x="5058032"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604951"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Picture Placeholder 19"/>
          <p:cNvSpPr>
            <a:spLocks noGrp="1"/>
          </p:cNvSpPr>
          <p:nvPr>
            <p:ph type="pic" sz="quarter" idx="10" hasCustomPrompt="1"/>
          </p:nvPr>
        </p:nvSpPr>
        <p:spPr>
          <a:xfrm>
            <a:off x="0" y="0"/>
            <a:ext cx="4605338" cy="6858000"/>
          </a:xfrm>
          <a:blipFill>
            <a:blip r:embed="rId2"/>
            <a:stretch>
              <a:fillRect t="-27" b="-27"/>
            </a:stretch>
          </a:blipFill>
        </p:spPr>
        <p:txBody>
          <a:bodyPr/>
          <a:lstStyle>
            <a:lvl1pPr marL="0" indent="0">
              <a:buFontTx/>
              <a:buNone/>
              <a:defRPr/>
            </a:lvl1pPr>
          </a:lstStyle>
          <a:p>
            <a:r>
              <a:rPr lang="en-US" dirty="0" smtClean="0"/>
              <a:t> </a:t>
            </a:r>
            <a:endParaRPr lang="en-US" dirty="0"/>
          </a:p>
        </p:txBody>
      </p:sp>
    </p:spTree>
    <p:extLst>
      <p:ext uri="{BB962C8B-B14F-4D97-AF65-F5344CB8AC3E}">
        <p14:creationId xmlns:p14="http://schemas.microsoft.com/office/powerpoint/2010/main" val="36856952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Lft Color Bloc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58032" y="365125"/>
            <a:ext cx="6295768" cy="581183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0"/>
            <a:ext cx="46049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65125"/>
            <a:ext cx="3200400" cy="1325563"/>
          </a:xfrm>
        </p:spPr>
        <p:txBody>
          <a:bodyPr anchor="t">
            <a:normAutofit/>
          </a:bodyPr>
          <a:lstStyle>
            <a:lvl1pPr>
              <a:defRPr sz="32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18651433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Rt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smtClean="0"/>
              <a:t>CLICK TO EDIT TITLE</a:t>
            </a:r>
            <a:endParaRPr lang="en-US" dirty="0"/>
          </a:p>
        </p:txBody>
      </p:sp>
      <p:sp>
        <p:nvSpPr>
          <p:cNvPr id="4" name="Content Placeholder 3"/>
          <p:cNvSpPr>
            <a:spLocks noGrp="1"/>
          </p:cNvSpPr>
          <p:nvPr>
            <p:ph sz="half" idx="2"/>
          </p:nvPr>
        </p:nvSpPr>
        <p:spPr>
          <a:xfrm>
            <a:off x="838200"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3" hasCustomPrompt="1"/>
          </p:nvPr>
        </p:nvSpPr>
        <p:spPr>
          <a:xfrm>
            <a:off x="7587049" y="0"/>
            <a:ext cx="4605338" cy="6858000"/>
          </a:xfrm>
          <a:blipFill>
            <a:blip r:embed="rId2"/>
            <a:stretch>
              <a:fillRect t="-27" b="-27"/>
            </a:stretch>
          </a:blipFill>
        </p:spPr>
        <p:txBody>
          <a:bodyPr/>
          <a:lstStyle>
            <a:lvl1pPr marL="0" indent="0">
              <a:buFontTx/>
              <a:buNone/>
              <a:defRPr/>
            </a:lvl1pPr>
          </a:lstStyle>
          <a:p>
            <a:r>
              <a:rPr lang="en-US" dirty="0" smtClean="0"/>
              <a:t> </a:t>
            </a:r>
            <a:endParaRPr lang="en-US" dirty="0"/>
          </a:p>
        </p:txBody>
      </p:sp>
    </p:spTree>
    <p:extLst>
      <p:ext uri="{BB962C8B-B14F-4D97-AF65-F5344CB8AC3E}">
        <p14:creationId xmlns:p14="http://schemas.microsoft.com/office/powerpoint/2010/main" val="10147587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smtClean="0"/>
              <a:t>CLICK TO EDIT MASTER</a:t>
            </a:r>
            <a:endParaRPr lang="en-US" dirty="0"/>
          </a:p>
        </p:txBody>
      </p:sp>
      <p:sp>
        <p:nvSpPr>
          <p:cNvPr id="3" name="Text Placeholder 2"/>
          <p:cNvSpPr>
            <a:spLocks noGrp="1"/>
          </p:cNvSpPr>
          <p:nvPr>
            <p:ph type="body" idx="1"/>
          </p:nvPr>
        </p:nvSpPr>
        <p:spPr>
          <a:xfrm>
            <a:off x="838200" y="2067697"/>
            <a:ext cx="10515600" cy="4109266"/>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172B2-D9CF-462E-87A7-CF6315382B94}" type="slidenum">
              <a:rPr lang="en-US" smtClean="0"/>
              <a:t>‹#›</a:t>
            </a:fld>
            <a:endParaRPr lang="en-US" dirty="0"/>
          </a:p>
        </p:txBody>
      </p:sp>
    </p:spTree>
    <p:extLst>
      <p:ext uri="{BB962C8B-B14F-4D97-AF65-F5344CB8AC3E}">
        <p14:creationId xmlns:p14="http://schemas.microsoft.com/office/powerpoint/2010/main" val="3327265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6.xml"/><Relationship Id="rId4" Type="http://schemas.openxmlformats.org/officeDocument/2006/relationships/image" Target="../media/image84.jpg"/></Relationships>
</file>

<file path=ppt/slides/_rels/slide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hyperlink" Target="https://www.oregon.gov/odot/Safety/Documents/OregonCrosswalkLawsENG.pdf" TargetMode="External"/><Relationship Id="rId2" Type="http://schemas.openxmlformats.org/officeDocument/2006/relationships/hyperlink" Target="https://www.oregon.gov/odot/Safety/Documents/OregonBikePedDriverRules.pdf"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90.jp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ideo" Target="https://www.youtube.com/embed/xvwLkietVnA" TargetMode="External"/><Relationship Id="rId5" Type="http://schemas.openxmlformats.org/officeDocument/2006/relationships/image" Target="../media/image69.jpe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5.xml"/><Relationship Id="rId1" Type="http://schemas.openxmlformats.org/officeDocument/2006/relationships/video" Target="https://www.youtube.com/embed/bBVRE0ofyY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5.xml"/><Relationship Id="rId1" Type="http://schemas.openxmlformats.org/officeDocument/2006/relationships/video" Target="https://www.youtube.com/embed/LCtqx2HA4N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67.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oregon.gov/odot/Safety/Pages/Bicyclist-Pedestrian-and-Safe-Routes-to-School-Digital.aspx"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ODOT Pedestrian Safety Enforcement Operations</a:t>
            </a:r>
            <a:endParaRPr lang="en-US" dirty="0"/>
          </a:p>
        </p:txBody>
      </p:sp>
      <p:sp>
        <p:nvSpPr>
          <p:cNvPr id="3" name="Subtitle 2"/>
          <p:cNvSpPr>
            <a:spLocks noGrp="1"/>
          </p:cNvSpPr>
          <p:nvPr>
            <p:ph type="subTitle" idx="1"/>
          </p:nvPr>
        </p:nvSpPr>
        <p:spPr>
          <a:xfrm>
            <a:off x="1546459" y="3602038"/>
            <a:ext cx="9144000" cy="1655762"/>
          </a:xfrm>
        </p:spPr>
        <p:txBody>
          <a:bodyPr>
            <a:normAutofit fontScale="92500" lnSpcReduction="20000"/>
          </a:bodyPr>
          <a:lstStyle/>
          <a:p>
            <a:r>
              <a:rPr lang="en-US" dirty="0" smtClean="0"/>
              <a:t>Heidi Manlove</a:t>
            </a:r>
          </a:p>
          <a:p>
            <a:r>
              <a:rPr lang="en-US" dirty="0" smtClean="0"/>
              <a:t>ODOT- Transportation Safety Division</a:t>
            </a:r>
          </a:p>
          <a:p>
            <a:r>
              <a:rPr lang="en-US" dirty="0" smtClean="0"/>
              <a:t>Pedestrian &amp; Bicycle Safety and Safe Routes to School (SRTS) Program Manager</a:t>
            </a:r>
          </a:p>
          <a:p>
            <a:r>
              <a:rPr lang="en-US" dirty="0" smtClean="0"/>
              <a:t>Heidi.Manlove@odot.state.or.us</a:t>
            </a:r>
          </a:p>
        </p:txBody>
      </p:sp>
      <p:pic>
        <p:nvPicPr>
          <p:cNvPr id="4" name="Picture 3"/>
          <p:cNvPicPr>
            <a:picLocks noChangeAspect="1"/>
          </p:cNvPicPr>
          <p:nvPr/>
        </p:nvPicPr>
        <p:blipFill>
          <a:blip r:embed="rId3"/>
          <a:stretch>
            <a:fillRect/>
          </a:stretch>
        </p:blipFill>
        <p:spPr>
          <a:xfrm>
            <a:off x="9780998" y="182277"/>
            <a:ext cx="1962250" cy="2047320"/>
          </a:xfrm>
          <a:prstGeom prst="ellipse">
            <a:avLst/>
          </a:prstGeom>
          <a:ln>
            <a:noFill/>
          </a:ln>
          <a:effectLst>
            <a:softEdge rad="112500"/>
          </a:effectLst>
        </p:spPr>
      </p:pic>
    </p:spTree>
    <p:extLst>
      <p:ext uri="{BB962C8B-B14F-4D97-AF65-F5344CB8AC3E}">
        <p14:creationId xmlns:p14="http://schemas.microsoft.com/office/powerpoint/2010/main" val="1415861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Bicycle Safety Campaigns</a:t>
            </a:r>
            <a:endParaRPr lang="en-US" dirty="0"/>
          </a:p>
        </p:txBody>
      </p:sp>
      <p:pic>
        <p:nvPicPr>
          <p:cNvPr id="5" name="Content Placeholder 4"/>
          <p:cNvPicPr>
            <a:picLocks noGrp="1" noChangeAspect="1"/>
          </p:cNvPicPr>
          <p:nvPr>
            <p:ph sz="half" idx="1"/>
          </p:nvPr>
        </p:nvPicPr>
        <p:blipFill>
          <a:blip r:embed="rId2"/>
          <a:stretch>
            <a:fillRect/>
          </a:stretch>
        </p:blipFill>
        <p:spPr>
          <a:xfrm>
            <a:off x="1429338" y="2489889"/>
            <a:ext cx="3999323" cy="3164098"/>
          </a:xfrm>
          <a:prstGeom prst="rect">
            <a:avLst/>
          </a:prstGeom>
        </p:spPr>
      </p:pic>
      <p:pic>
        <p:nvPicPr>
          <p:cNvPr id="6"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716086"/>
            <a:ext cx="5181600" cy="2711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22675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Safe Routes to School</a:t>
            </a:r>
            <a:endParaRPr lang="en-US" dirty="0"/>
          </a:p>
        </p:txBody>
      </p:sp>
      <p:pic>
        <p:nvPicPr>
          <p:cNvPr id="6" name="Picture 5"/>
          <p:cNvPicPr>
            <a:picLocks noChangeAspect="1"/>
          </p:cNvPicPr>
          <p:nvPr/>
        </p:nvPicPr>
        <p:blipFill>
          <a:blip r:embed="rId2"/>
          <a:stretch>
            <a:fillRect/>
          </a:stretch>
        </p:blipFill>
        <p:spPr>
          <a:xfrm>
            <a:off x="7857224" y="2084715"/>
            <a:ext cx="3065580" cy="2397023"/>
          </a:xfrm>
          <a:prstGeom prst="rect">
            <a:avLst/>
          </a:prstGeom>
        </p:spPr>
      </p:pic>
      <p:pic>
        <p:nvPicPr>
          <p:cNvPr id="7" name="Picture 6"/>
          <p:cNvPicPr>
            <a:picLocks noChangeAspect="1"/>
          </p:cNvPicPr>
          <p:nvPr/>
        </p:nvPicPr>
        <p:blipFill>
          <a:blip r:embed="rId3"/>
          <a:stretch>
            <a:fillRect/>
          </a:stretch>
        </p:blipFill>
        <p:spPr>
          <a:xfrm>
            <a:off x="9256044" y="4532242"/>
            <a:ext cx="2935955" cy="2325757"/>
          </a:xfrm>
          <a:prstGeom prst="rect">
            <a:avLst/>
          </a:prstGeom>
        </p:spPr>
      </p:pic>
      <p:pic>
        <p:nvPicPr>
          <p:cNvPr id="8" name="Picture 7"/>
          <p:cNvPicPr>
            <a:picLocks noChangeAspect="1"/>
          </p:cNvPicPr>
          <p:nvPr/>
        </p:nvPicPr>
        <p:blipFill>
          <a:blip r:embed="rId4"/>
          <a:stretch>
            <a:fillRect/>
          </a:stretch>
        </p:blipFill>
        <p:spPr>
          <a:xfrm>
            <a:off x="294643" y="4386470"/>
            <a:ext cx="3275533" cy="2195917"/>
          </a:xfrm>
          <a:prstGeom prst="rect">
            <a:avLst/>
          </a:prstGeom>
        </p:spPr>
      </p:pic>
      <p:pic>
        <p:nvPicPr>
          <p:cNvPr id="9" name="Picture 8"/>
          <p:cNvPicPr>
            <a:picLocks noChangeAspect="1"/>
          </p:cNvPicPr>
          <p:nvPr/>
        </p:nvPicPr>
        <p:blipFill>
          <a:blip r:embed="rId5"/>
          <a:stretch>
            <a:fillRect/>
          </a:stretch>
        </p:blipFill>
        <p:spPr>
          <a:xfrm>
            <a:off x="3821967" y="2429939"/>
            <a:ext cx="3783465" cy="2929845"/>
          </a:xfrm>
          <a:prstGeom prst="rect">
            <a:avLst/>
          </a:prstGeom>
        </p:spPr>
      </p:pic>
    </p:spTree>
    <p:extLst>
      <p:ext uri="{BB962C8B-B14F-4D97-AF65-F5344CB8AC3E}">
        <p14:creationId xmlns:p14="http://schemas.microsoft.com/office/powerpoint/2010/main" val="2723149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 and Driver Safety Education Materials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0006" y="2181019"/>
            <a:ext cx="2754789" cy="44053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5091" y="2181019"/>
            <a:ext cx="2722580" cy="4353806"/>
          </a:xfrm>
          <a:prstGeom prst="rect">
            <a:avLst/>
          </a:prstGeom>
        </p:spPr>
      </p:pic>
    </p:spTree>
    <p:extLst>
      <p:ext uri="{BB962C8B-B14F-4D97-AF65-F5344CB8AC3E}">
        <p14:creationId xmlns:p14="http://schemas.microsoft.com/office/powerpoint/2010/main" val="3929137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Education Materials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8921" y="1944957"/>
            <a:ext cx="6281531" cy="4538431"/>
          </a:xfrm>
          <a:prstGeom prst="rect">
            <a:avLst/>
          </a:prstGeom>
        </p:spPr>
      </p:pic>
    </p:spTree>
    <p:extLst>
      <p:ext uri="{BB962C8B-B14F-4D97-AF65-F5344CB8AC3E}">
        <p14:creationId xmlns:p14="http://schemas.microsoft.com/office/powerpoint/2010/main" val="2926677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Materials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7985" y="1908313"/>
            <a:ext cx="5975819" cy="4782192"/>
          </a:xfrm>
          <a:prstGeom prst="rect">
            <a:avLst/>
          </a:prstGeom>
        </p:spPr>
      </p:pic>
    </p:spTree>
    <p:extLst>
      <p:ext uri="{BB962C8B-B14F-4D97-AF65-F5344CB8AC3E}">
        <p14:creationId xmlns:p14="http://schemas.microsoft.com/office/powerpoint/2010/main" val="271693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Bicycle Safety Education Materials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09432" y="1966913"/>
            <a:ext cx="2639135" cy="42100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176154" y="1966913"/>
            <a:ext cx="2639135" cy="421005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761" y="1966913"/>
            <a:ext cx="2686773" cy="4286042"/>
          </a:xfrm>
          <a:prstGeom prst="rect">
            <a:avLst/>
          </a:prstGeom>
        </p:spPr>
      </p:pic>
    </p:spTree>
    <p:extLst>
      <p:ext uri="{BB962C8B-B14F-4D97-AF65-F5344CB8AC3E}">
        <p14:creationId xmlns:p14="http://schemas.microsoft.com/office/powerpoint/2010/main" val="1361370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Routes to School Education Materials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82297" y="2159690"/>
            <a:ext cx="3031686" cy="39313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23" y="2159690"/>
            <a:ext cx="3064216" cy="38634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772855"/>
            <a:ext cx="3081038" cy="1958171"/>
          </a:xfrm>
          <a:prstGeom prst="rect">
            <a:avLst/>
          </a:prstGeom>
        </p:spPr>
      </p:pic>
    </p:spTree>
    <p:extLst>
      <p:ext uri="{BB962C8B-B14F-4D97-AF65-F5344CB8AC3E}">
        <p14:creationId xmlns:p14="http://schemas.microsoft.com/office/powerpoint/2010/main" val="4081065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hlinkClick r:id="rId2"/>
              </a:rPr>
              <a:t>https://</a:t>
            </a:r>
            <a:r>
              <a:rPr lang="en-US" dirty="0" smtClean="0">
                <a:hlinkClick r:id="rId2"/>
              </a:rPr>
              <a:t>www.oregon.gov/odot/Safety/Documents/OregonBikePedDriverRules.pdf</a:t>
            </a:r>
            <a:endParaRPr lang="en-US" dirty="0" smtClean="0"/>
          </a:p>
          <a:p>
            <a:endParaRPr lang="en-US" dirty="0" smtClean="0"/>
          </a:p>
          <a:p>
            <a:pPr marL="0" indent="0">
              <a:buNone/>
            </a:pPr>
            <a:r>
              <a:rPr lang="en-US" dirty="0">
                <a:hlinkClick r:id="rId3"/>
              </a:rPr>
              <a:t>https://</a:t>
            </a:r>
            <a:r>
              <a:rPr lang="en-US" dirty="0" smtClean="0">
                <a:hlinkClick r:id="rId3"/>
              </a:rPr>
              <a:t>www.oregon.gov/odot/Safety/Documents/OregonCrosswalkLawsENG.pdf</a:t>
            </a:r>
            <a:endParaRPr lang="en-US" dirty="0" smtClean="0"/>
          </a:p>
          <a:p>
            <a:pPr marL="0" indent="0">
              <a:buNone/>
            </a:pPr>
            <a:r>
              <a:rPr lang="en-US" dirty="0"/>
              <a:t>https://www.oregon.gov/odot/Safety/Documents/SafeBikingForKidsBooklet.pdf</a:t>
            </a:r>
          </a:p>
          <a:p>
            <a:endParaRPr lang="en-US" dirty="0"/>
          </a:p>
        </p:txBody>
      </p:sp>
    </p:spTree>
    <p:extLst>
      <p:ext uri="{BB962C8B-B14F-4D97-AF65-F5344CB8AC3E}">
        <p14:creationId xmlns:p14="http://schemas.microsoft.com/office/powerpoint/2010/main" val="4126887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Routes to School Comic Books</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817496" y="2102630"/>
            <a:ext cx="2857034" cy="436168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818" y="2103628"/>
            <a:ext cx="2829019" cy="436069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622" y="2103628"/>
            <a:ext cx="2827537" cy="4360690"/>
          </a:xfrm>
          <a:prstGeom prst="rect">
            <a:avLst/>
          </a:prstGeom>
        </p:spPr>
      </p:pic>
    </p:spTree>
    <p:extLst>
      <p:ext uri="{BB962C8B-B14F-4D97-AF65-F5344CB8AC3E}">
        <p14:creationId xmlns:p14="http://schemas.microsoft.com/office/powerpoint/2010/main" val="3000081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ODOT PSA</a:t>
            </a:r>
            <a:endParaRPr lang="en-US" dirty="0"/>
          </a:p>
        </p:txBody>
      </p:sp>
      <p:pic>
        <p:nvPicPr>
          <p:cNvPr id="8" name="xvwLkietVnA"/>
          <p:cNvPicPr>
            <a:picLocks noGrp="1" noRot="1" noChangeAspect="1"/>
          </p:cNvPicPr>
          <p:nvPr>
            <p:ph sz="half" idx="2"/>
            <a:videoFile r:link="rId1"/>
          </p:nvPr>
        </p:nvPicPr>
        <p:blipFill>
          <a:blip r:embed="rId4"/>
          <a:stretch>
            <a:fillRect/>
          </a:stretch>
        </p:blipFill>
        <p:spPr>
          <a:xfrm>
            <a:off x="3378569" y="2086182"/>
            <a:ext cx="7850440" cy="4415872"/>
          </a:xfrm>
          <a:prstGeom prst="rect">
            <a:avLst/>
          </a:prstGeom>
        </p:spPr>
      </p:pic>
      <p:pic>
        <p:nvPicPr>
          <p:cNvPr id="7" name="Content Placeholder 6"/>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31973" y="2086182"/>
            <a:ext cx="2774993" cy="4210050"/>
          </a:xfrm>
        </p:spPr>
      </p:pic>
    </p:spTree>
    <p:extLst>
      <p:ext uri="{BB962C8B-B14F-4D97-AF65-F5344CB8AC3E}">
        <p14:creationId xmlns:p14="http://schemas.microsoft.com/office/powerpoint/2010/main" val="791054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 do at ODOT</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3074" y="2460837"/>
            <a:ext cx="3819494" cy="2987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descr="Image result for Vulnerable User">
            <a:extLst>
              <a:ext uri="{FF2B5EF4-FFF2-40B4-BE49-F238E27FC236}">
                <a16:creationId xmlns:a16="http://schemas.microsoft.com/office/drawing/2014/main" id="{10F6884E-864C-C04E-8280-2BA1D92BD45C}"/>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13814" r="3632"/>
          <a:stretch/>
        </p:blipFill>
        <p:spPr bwMode="auto">
          <a:xfrm>
            <a:off x="4564340" y="2447384"/>
            <a:ext cx="3665260" cy="299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4" descr="Image result for kids biking in traffic">
            <a:extLst>
              <a:ext uri="{FF2B5EF4-FFF2-40B4-BE49-F238E27FC236}">
                <a16:creationId xmlns:a16="http://schemas.microsoft.com/office/drawing/2014/main" id="{F81B3ECE-A660-D848-BE17-E3669F72A0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82" r="7635"/>
          <a:stretch/>
        </p:blipFill>
        <p:spPr bwMode="auto">
          <a:xfrm>
            <a:off x="8501372" y="2447384"/>
            <a:ext cx="3340108" cy="2970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8939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Routes to School PSA</a:t>
            </a:r>
            <a:endParaRPr lang="en-US" dirty="0"/>
          </a:p>
        </p:txBody>
      </p:sp>
      <p:pic>
        <p:nvPicPr>
          <p:cNvPr id="4" name="bBVRE0ofyYg"/>
          <p:cNvPicPr>
            <a:picLocks noGrp="1" noRot="1" noChangeAspect="1"/>
          </p:cNvPicPr>
          <p:nvPr>
            <p:ph idx="1"/>
            <a:videoFile r:link="rId1"/>
          </p:nvPr>
        </p:nvPicPr>
        <p:blipFill>
          <a:blip r:embed="rId3"/>
          <a:stretch>
            <a:fillRect/>
          </a:stretch>
        </p:blipFill>
        <p:spPr>
          <a:xfrm>
            <a:off x="3538330" y="2069480"/>
            <a:ext cx="7977808" cy="4487516"/>
          </a:xfrm>
          <a:prstGeom prst="rect">
            <a:avLst/>
          </a:prstGeom>
        </p:spPr>
      </p:pic>
    </p:spTree>
    <p:extLst>
      <p:ext uri="{BB962C8B-B14F-4D97-AF65-F5344CB8AC3E}">
        <p14:creationId xmlns:p14="http://schemas.microsoft.com/office/powerpoint/2010/main" val="24409434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Bicycle Safety PSA</a:t>
            </a:r>
            <a:endParaRPr lang="en-US" dirty="0"/>
          </a:p>
        </p:txBody>
      </p:sp>
      <p:pic>
        <p:nvPicPr>
          <p:cNvPr id="4" name="LCtqx2HA4N0"/>
          <p:cNvPicPr>
            <a:picLocks noGrp="1" noRot="1" noChangeAspect="1"/>
          </p:cNvPicPr>
          <p:nvPr>
            <p:ph idx="1"/>
            <a:videoFile r:link="rId1"/>
          </p:nvPr>
        </p:nvPicPr>
        <p:blipFill>
          <a:blip r:embed="rId3"/>
          <a:stretch>
            <a:fillRect/>
          </a:stretch>
        </p:blipFill>
        <p:spPr>
          <a:xfrm>
            <a:off x="3326296" y="2035107"/>
            <a:ext cx="8292792" cy="4537971"/>
          </a:xfrm>
          <a:prstGeom prst="rect">
            <a:avLst/>
          </a:prstGeom>
        </p:spPr>
      </p:pic>
    </p:spTree>
    <p:extLst>
      <p:ext uri="{BB962C8B-B14F-4D97-AF65-F5344CB8AC3E}">
        <p14:creationId xmlns:p14="http://schemas.microsoft.com/office/powerpoint/2010/main" val="3951863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ODOT Pedestrian Safety Enforcement Operations</a:t>
            </a:r>
            <a:endParaRPr lang="en-US" dirty="0"/>
          </a:p>
        </p:txBody>
      </p:sp>
      <p:sp>
        <p:nvSpPr>
          <p:cNvPr id="3" name="Subtitle 2"/>
          <p:cNvSpPr>
            <a:spLocks noGrp="1"/>
          </p:cNvSpPr>
          <p:nvPr>
            <p:ph type="subTitle" idx="1"/>
          </p:nvPr>
        </p:nvSpPr>
        <p:spPr>
          <a:xfrm>
            <a:off x="1546459" y="3602038"/>
            <a:ext cx="9144000" cy="1655762"/>
          </a:xfrm>
        </p:spPr>
        <p:txBody>
          <a:bodyPr>
            <a:normAutofit fontScale="92500" lnSpcReduction="20000"/>
          </a:bodyPr>
          <a:lstStyle/>
          <a:p>
            <a:r>
              <a:rPr lang="en-US" dirty="0" smtClean="0"/>
              <a:t>Heidi Manlove</a:t>
            </a:r>
          </a:p>
          <a:p>
            <a:r>
              <a:rPr lang="en-US" dirty="0" smtClean="0"/>
              <a:t>ODOT- Transportation Safety Division</a:t>
            </a:r>
          </a:p>
          <a:p>
            <a:r>
              <a:rPr lang="en-US" dirty="0" smtClean="0"/>
              <a:t>Pedestrian &amp; Bicycle Safety and Safe Routes to School (SRTS) Program Manager</a:t>
            </a:r>
          </a:p>
          <a:p>
            <a:r>
              <a:rPr lang="en-US" dirty="0" smtClean="0"/>
              <a:t>Heidi.Manlove@odot.state.or.us</a:t>
            </a:r>
          </a:p>
        </p:txBody>
      </p:sp>
      <p:pic>
        <p:nvPicPr>
          <p:cNvPr id="4" name="Picture 3"/>
          <p:cNvPicPr>
            <a:picLocks noChangeAspect="1"/>
          </p:cNvPicPr>
          <p:nvPr/>
        </p:nvPicPr>
        <p:blipFill>
          <a:blip r:embed="rId3"/>
          <a:stretch>
            <a:fillRect/>
          </a:stretch>
        </p:blipFill>
        <p:spPr>
          <a:xfrm>
            <a:off x="9780998" y="182277"/>
            <a:ext cx="1962250" cy="2047320"/>
          </a:xfrm>
          <a:prstGeom prst="ellipse">
            <a:avLst/>
          </a:prstGeom>
          <a:ln>
            <a:noFill/>
          </a:ln>
          <a:effectLst>
            <a:softEdge rad="112500"/>
          </a:effectLst>
        </p:spPr>
      </p:pic>
    </p:spTree>
    <p:extLst>
      <p:ext uri="{BB962C8B-B14F-4D97-AF65-F5344CB8AC3E}">
        <p14:creationId xmlns:p14="http://schemas.microsoft.com/office/powerpoint/2010/main" val="281422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Invest in Pedestrian Safety Enforcement</a:t>
            </a:r>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08265" y="2295092"/>
            <a:ext cx="3441469" cy="3553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Content Placeholder 5"/>
          <p:cNvSpPr>
            <a:spLocks noGrp="1"/>
          </p:cNvSpPr>
          <p:nvPr>
            <p:ph sz="half" idx="2"/>
          </p:nvPr>
        </p:nvSpPr>
        <p:spPr>
          <a:xfrm>
            <a:off x="6172200" y="2139192"/>
            <a:ext cx="5181600" cy="4210050"/>
          </a:xfrm>
        </p:spPr>
        <p:txBody>
          <a:bodyPr/>
          <a:lstStyle/>
          <a:p>
            <a:r>
              <a:rPr lang="en-US" dirty="0" smtClean="0"/>
              <a:t>Nationally and in Oregon</a:t>
            </a:r>
          </a:p>
          <a:p>
            <a:pPr lvl="1"/>
            <a:r>
              <a:rPr lang="en-US" dirty="0" smtClean="0"/>
              <a:t>17% of traffic fatalities is pedestrians</a:t>
            </a:r>
          </a:p>
          <a:p>
            <a:pPr lvl="1"/>
            <a:r>
              <a:rPr lang="en-US" dirty="0" smtClean="0"/>
              <a:t>2% bicyclist fatalities</a:t>
            </a:r>
          </a:p>
          <a:p>
            <a:endParaRPr lang="en-US" dirty="0"/>
          </a:p>
          <a:p>
            <a:r>
              <a:rPr lang="en-US" dirty="0" smtClean="0"/>
              <a:t> 5 year average</a:t>
            </a:r>
          </a:p>
          <a:p>
            <a:pPr lvl="1"/>
            <a:r>
              <a:rPr lang="en-US" dirty="0" smtClean="0"/>
              <a:t>74 Pedestrian Fatalities</a:t>
            </a:r>
          </a:p>
          <a:p>
            <a:pPr lvl="1"/>
            <a:r>
              <a:rPr lang="en-US" dirty="0" smtClean="0"/>
              <a:t>9 Bicyclist Fatalities</a:t>
            </a:r>
            <a:endParaRPr lang="en-US" dirty="0"/>
          </a:p>
        </p:txBody>
      </p:sp>
    </p:spTree>
    <p:extLst>
      <p:ext uri="{BB962C8B-B14F-4D97-AF65-F5344CB8AC3E}">
        <p14:creationId xmlns:p14="http://schemas.microsoft.com/office/powerpoint/2010/main" val="2314775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Shape 381"/>
          <p:cNvPicPr preferRelativeResize="0"/>
          <p:nvPr/>
        </p:nvPicPr>
        <p:blipFill rotWithShape="1">
          <a:blip r:embed="rId3">
            <a:alphaModFix/>
          </a:blip>
          <a:srcRect/>
          <a:stretch/>
        </p:blipFill>
        <p:spPr>
          <a:xfrm>
            <a:off x="3384127" y="145774"/>
            <a:ext cx="4752708" cy="6599251"/>
          </a:xfrm>
          <a:prstGeom prst="rect">
            <a:avLst/>
          </a:prstGeom>
          <a:noFill/>
          <a:ln>
            <a:noFill/>
          </a:ln>
        </p:spPr>
      </p:pic>
      <p:sp>
        <p:nvSpPr>
          <p:cNvPr id="6" name="Slide Number Placeholder 5">
            <a:extLst>
              <a:ext uri="{FF2B5EF4-FFF2-40B4-BE49-F238E27FC236}">
                <a16:creationId xmlns:a16="http://schemas.microsoft.com/office/drawing/2014/main" id="{F95A1DBC-A603-4512-9119-84F9D8FACE4E}"/>
              </a:ext>
            </a:extLst>
          </p:cNvPr>
          <p:cNvSpPr>
            <a:spLocks noGrp="1"/>
          </p:cNvSpPr>
          <p:nvPr>
            <p:ph type="sldNum" idx="12"/>
          </p:nvPr>
        </p:nvSpPr>
        <p:spPr/>
        <p:txBody>
          <a:bodyPr/>
          <a:lstStyle/>
          <a:p>
            <a:fld id="{00000000-1234-1234-1234-123412341234}" type="slidenum">
              <a:rPr lang="en-US" smtClean="0"/>
              <a:pPr/>
              <a:t>4</a:t>
            </a:fld>
            <a:endParaRPr lang="en-US"/>
          </a:p>
        </p:txBody>
      </p:sp>
    </p:spTree>
    <p:extLst>
      <p:ext uri="{BB962C8B-B14F-4D97-AF65-F5344CB8AC3E}">
        <p14:creationId xmlns:p14="http://schemas.microsoft.com/office/powerpoint/2010/main" val="775776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Investing in Pedestrian Enforcement Operations</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38197" y="2178948"/>
            <a:ext cx="3157537" cy="4210050"/>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p:cNvSpPr>
            <a:spLocks noGrp="1"/>
          </p:cNvSpPr>
          <p:nvPr>
            <p:ph sz="half" idx="2"/>
          </p:nvPr>
        </p:nvSpPr>
        <p:spPr/>
        <p:txBody>
          <a:bodyPr/>
          <a:lstStyle/>
          <a:p>
            <a:r>
              <a:rPr lang="en-US" dirty="0" smtClean="0"/>
              <a:t>Oregon ranks 19</a:t>
            </a:r>
            <a:r>
              <a:rPr lang="en-US" baseline="30000" dirty="0" smtClean="0"/>
              <a:t>th</a:t>
            </a:r>
            <a:r>
              <a:rPr lang="en-US" dirty="0" smtClean="0"/>
              <a:t> in the nation  for pedestrian fatality rate</a:t>
            </a:r>
          </a:p>
          <a:p>
            <a:r>
              <a:rPr lang="en-US" dirty="0" smtClean="0"/>
              <a:t>While some types of crashes have decreased, pedestrian crashes have increased</a:t>
            </a:r>
          </a:p>
          <a:p>
            <a:r>
              <a:rPr lang="en-US" dirty="0" smtClean="0"/>
              <a:t>Over-represented in the Data</a:t>
            </a:r>
          </a:p>
        </p:txBody>
      </p:sp>
    </p:spTree>
    <p:extLst>
      <p:ext uri="{BB962C8B-B14F-4D97-AF65-F5344CB8AC3E}">
        <p14:creationId xmlns:p14="http://schemas.microsoft.com/office/powerpoint/2010/main" val="1767170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2014-2018 Bicyclists in MVCs in Oregon</a:t>
            </a:r>
            <a:endParaRPr lang="en-US" dirty="0"/>
          </a:p>
        </p:txBody>
      </p:sp>
      <p:sp>
        <p:nvSpPr>
          <p:cNvPr id="6" name="Rectangle 1"/>
          <p:cNvSpPr>
            <a:spLocks noChangeArrowheads="1"/>
          </p:cNvSpPr>
          <p:nvPr/>
        </p:nvSpPr>
        <p:spPr bwMode="auto">
          <a:xfrm>
            <a:off x="-157282" y="772967"/>
            <a:ext cx="1772148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08013" algn="l"/>
              </a:tabLst>
              <a:defRPr>
                <a:solidFill>
                  <a:schemeClr val="tx1"/>
                </a:solidFill>
                <a:latin typeface="Arial" panose="020B0604020202020204" pitchFamily="34" charset="0"/>
              </a:defRPr>
            </a:lvl1pPr>
            <a:lvl2pPr eaLnBrk="0" fontAlgn="base" hangingPunct="0">
              <a:spcBef>
                <a:spcPct val="0"/>
              </a:spcBef>
              <a:spcAft>
                <a:spcPct val="0"/>
              </a:spcAft>
              <a:tabLst>
                <a:tab pos="608013" algn="l"/>
              </a:tabLst>
              <a:defRPr>
                <a:solidFill>
                  <a:schemeClr val="tx1"/>
                </a:solidFill>
                <a:latin typeface="Arial" panose="020B0604020202020204" pitchFamily="34" charset="0"/>
              </a:defRPr>
            </a:lvl2pPr>
            <a:lvl3pPr eaLnBrk="0" fontAlgn="base" hangingPunct="0">
              <a:spcBef>
                <a:spcPct val="0"/>
              </a:spcBef>
              <a:spcAft>
                <a:spcPct val="0"/>
              </a:spcAft>
              <a:tabLst>
                <a:tab pos="608013" algn="l"/>
              </a:tabLst>
              <a:defRPr>
                <a:solidFill>
                  <a:schemeClr val="tx1"/>
                </a:solidFill>
                <a:latin typeface="Arial" panose="020B0604020202020204" pitchFamily="34" charset="0"/>
              </a:defRPr>
            </a:lvl3pPr>
            <a:lvl4pPr eaLnBrk="0" fontAlgn="base" hangingPunct="0">
              <a:spcBef>
                <a:spcPct val="0"/>
              </a:spcBef>
              <a:spcAft>
                <a:spcPct val="0"/>
              </a:spcAft>
              <a:tabLst>
                <a:tab pos="608013" algn="l"/>
              </a:tabLst>
              <a:defRPr>
                <a:solidFill>
                  <a:schemeClr val="tx1"/>
                </a:solidFill>
                <a:latin typeface="Arial" panose="020B0604020202020204" pitchFamily="34" charset="0"/>
              </a:defRPr>
            </a:lvl4pPr>
            <a:lvl5pPr eaLnBrk="0" fontAlgn="base" hangingPunct="0">
              <a:spcBef>
                <a:spcPct val="0"/>
              </a:spcBef>
              <a:spcAft>
                <a:spcPct val="0"/>
              </a:spcAft>
              <a:tabLst>
                <a:tab pos="608013" algn="l"/>
              </a:tabLst>
              <a:defRPr>
                <a:solidFill>
                  <a:schemeClr val="tx1"/>
                </a:solidFill>
                <a:latin typeface="Arial" panose="020B0604020202020204" pitchFamily="34" charset="0"/>
              </a:defRPr>
            </a:lvl5pPr>
            <a:lvl6pPr eaLnBrk="0" fontAlgn="base" hangingPunct="0">
              <a:spcBef>
                <a:spcPct val="0"/>
              </a:spcBef>
              <a:spcAft>
                <a:spcPct val="0"/>
              </a:spcAft>
              <a:tabLst>
                <a:tab pos="608013" algn="l"/>
              </a:tabLst>
              <a:defRPr>
                <a:solidFill>
                  <a:schemeClr val="tx1"/>
                </a:solidFill>
                <a:latin typeface="Arial" panose="020B0604020202020204" pitchFamily="34" charset="0"/>
              </a:defRPr>
            </a:lvl6pPr>
            <a:lvl7pPr eaLnBrk="0" fontAlgn="base" hangingPunct="0">
              <a:spcBef>
                <a:spcPct val="0"/>
              </a:spcBef>
              <a:spcAft>
                <a:spcPct val="0"/>
              </a:spcAft>
              <a:tabLst>
                <a:tab pos="608013" algn="l"/>
              </a:tabLst>
              <a:defRPr>
                <a:solidFill>
                  <a:schemeClr val="tx1"/>
                </a:solidFill>
                <a:latin typeface="Arial" panose="020B0604020202020204" pitchFamily="34" charset="0"/>
              </a:defRPr>
            </a:lvl7pPr>
            <a:lvl8pPr eaLnBrk="0" fontAlgn="base" hangingPunct="0">
              <a:spcBef>
                <a:spcPct val="0"/>
              </a:spcBef>
              <a:spcAft>
                <a:spcPct val="0"/>
              </a:spcAft>
              <a:tabLst>
                <a:tab pos="608013" algn="l"/>
              </a:tabLst>
              <a:defRPr>
                <a:solidFill>
                  <a:schemeClr val="tx1"/>
                </a:solidFill>
                <a:latin typeface="Arial" panose="020B0604020202020204" pitchFamily="34" charset="0"/>
              </a:defRPr>
            </a:lvl8pPr>
            <a:lvl9pPr eaLnBrk="0" fontAlgn="base" hangingPunct="0">
              <a:spcBef>
                <a:spcPct val="0"/>
              </a:spcBef>
              <a:spcAft>
                <a:spcPct val="0"/>
              </a:spcAft>
              <a:tabLst>
                <a:tab pos="6080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08013" algn="l"/>
              </a:tabLst>
            </a:pPr>
            <a:r>
              <a:rPr kumimoji="0" lang="en-US" altLang="en-US" sz="1200" b="0" i="0" u="none" strike="noStrike" cap="none" normalizeH="0" baseline="0" dirty="0" smtClean="0">
                <a:ln>
                  <a:noFill/>
                </a:ln>
                <a:solidFill>
                  <a:schemeClr val="tx1"/>
                </a:solidFill>
                <a:effectLst/>
                <a:latin typeface="Microsoft Sans Serif" panose="020B0604020202020204" pitchFamily="34" charset="0"/>
                <a:ea typeface="Times New Roman" panose="02020603050405020304" pitchFamily="18" charset="0"/>
                <a:cs typeface="Microsoft Sans Serif" panose="020B0604020202020204" pitchFamily="34" charset="0"/>
              </a:rPr>
              <a:t/>
            </a:r>
            <a:br>
              <a:rPr kumimoji="0" lang="en-US" altLang="en-US" sz="1200" b="0" i="0" u="none" strike="noStrike" cap="none" normalizeH="0" baseline="0" dirty="0" smtClean="0">
                <a:ln>
                  <a:noFill/>
                </a:ln>
                <a:solidFill>
                  <a:schemeClr val="tx1"/>
                </a:solidFill>
                <a:effectLst/>
                <a:latin typeface="Microsoft Sans Serif" panose="020B0604020202020204" pitchFamily="34" charset="0"/>
                <a:ea typeface="Times New Roman" panose="02020603050405020304" pitchFamily="18" charset="0"/>
                <a:cs typeface="Microsoft Sans Serif" panose="020B0604020202020204" pitchFamily="34" charset="0"/>
              </a:rPr>
            </a:br>
            <a:endParaRPr kumimoji="0" lang="en-US"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08013"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3419060" y="6334780"/>
            <a:ext cx="10969487" cy="523220"/>
          </a:xfrm>
          <a:prstGeom prst="rect">
            <a:avLst/>
          </a:prstGeom>
        </p:spPr>
        <p:txBody>
          <a:bodyPr wrap="square">
            <a:spAutoFit/>
          </a:bodyPr>
          <a:lstStyle/>
          <a:p>
            <a:pPr lvl="0" eaLnBrk="0" fontAlgn="base" hangingPunct="0">
              <a:spcBef>
                <a:spcPct val="0"/>
              </a:spcBef>
              <a:spcAft>
                <a:spcPct val="0"/>
              </a:spcAft>
              <a:tabLst>
                <a:tab pos="608013" algn="l"/>
              </a:tabLst>
            </a:pPr>
            <a:r>
              <a:rPr lang="en-US" altLang="en-US" sz="1400" dirty="0">
                <a:latin typeface="Microsoft Sans Serif" panose="020B0604020202020204" pitchFamily="34" charset="0"/>
                <a:ea typeface="Times New Roman" panose="02020603050405020304" pitchFamily="18" charset="0"/>
                <a:cs typeface="Microsoft Sans Serif" panose="020B0604020202020204" pitchFamily="34" charset="0"/>
              </a:rPr>
              <a:t>Source:	Crash Analysis Reporting Unit, Oregon Department of Transportation</a:t>
            </a:r>
            <a:endParaRPr kumimoji="0" lang="en-US" altLang="en-US" sz="1400" b="0" i="0" u="none" strike="noStrike" cap="none" normalizeH="0" baseline="0" dirty="0" smtClean="0">
              <a:ln>
                <a:noFill/>
              </a:ln>
              <a:solidFill>
                <a:schemeClr val="tx1"/>
              </a:solidFill>
              <a:effectLst/>
            </a:endParaRPr>
          </a:p>
          <a:p>
            <a:pPr lvl="0" eaLnBrk="0" fontAlgn="base" hangingPunct="0">
              <a:spcBef>
                <a:spcPct val="0"/>
              </a:spcBef>
              <a:spcAft>
                <a:spcPct val="0"/>
              </a:spcAft>
              <a:tabLst>
                <a:tab pos="608013" algn="l"/>
              </a:tabLst>
            </a:pPr>
            <a:r>
              <a:rPr lang="en-US" altLang="en-US" sz="1400" dirty="0">
                <a:solidFill>
                  <a:srgbClr val="008080"/>
                </a:solidFill>
                <a:latin typeface="Microsoft Sans Serif" panose="020B0604020202020204" pitchFamily="34" charset="0"/>
                <a:ea typeface="Times New Roman" panose="02020603050405020304" pitchFamily="18" charset="0"/>
                <a:cs typeface="Microsoft Sans Serif" panose="020B0604020202020204" pitchFamily="34" charset="0"/>
              </a:rPr>
              <a:t>	*Fatality Analysis Reporting System Data, FARS, NHTSA</a:t>
            </a:r>
            <a:endParaRPr kumimoji="0" lang="en-US" altLang="en-US" sz="1400" b="0" i="0" strike="noStrike" cap="none" normalizeH="0" baseline="0" dirty="0" smtClean="0">
              <a:ln>
                <a:noFill/>
              </a:ln>
              <a:solidFill>
                <a:schemeClr val="tx1"/>
              </a:solidFill>
              <a:effectLst/>
              <a:latin typeface="Microsoft Sans Serif" panose="020B0604020202020204" pitchFamily="34" charset="0"/>
              <a:ea typeface="Times New Roman" panose="02020603050405020304" pitchFamily="18" charset="0"/>
              <a:cs typeface="Microsoft Sans Serif" panose="020B0604020202020204"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4004397119"/>
              </p:ext>
            </p:extLst>
          </p:nvPr>
        </p:nvGraphicFramePr>
        <p:xfrm>
          <a:off x="1691908" y="2007221"/>
          <a:ext cx="11719292" cy="4327559"/>
        </p:xfrm>
        <a:graphic>
          <a:graphicData uri="http://schemas.openxmlformats.org/presentationml/2006/ole">
            <mc:AlternateContent xmlns:mc="http://schemas.openxmlformats.org/markup-compatibility/2006">
              <mc:Choice xmlns:v="urn:schemas-microsoft-com:vml" Requires="v">
                <p:oleObj spid="_x0000_s1044" name="Document" r:id="rId4" imgW="6628606" imgH="2467754" progId="Word.Document.12">
                  <p:embed/>
                </p:oleObj>
              </mc:Choice>
              <mc:Fallback>
                <p:oleObj name="Document" r:id="rId4" imgW="6628606" imgH="2467754" progId="Word.Document.12">
                  <p:embed/>
                  <p:pic>
                    <p:nvPicPr>
                      <p:cNvPr id="0" name=""/>
                      <p:cNvPicPr/>
                      <p:nvPr/>
                    </p:nvPicPr>
                    <p:blipFill>
                      <a:blip r:embed="rId5"/>
                      <a:stretch>
                        <a:fillRect/>
                      </a:stretch>
                    </p:blipFill>
                    <p:spPr>
                      <a:xfrm>
                        <a:off x="1691908" y="2007221"/>
                        <a:ext cx="11719292" cy="4327559"/>
                      </a:xfrm>
                      <a:prstGeom prst="rect">
                        <a:avLst/>
                      </a:prstGeom>
                    </p:spPr>
                  </p:pic>
                </p:oleObj>
              </mc:Fallback>
            </mc:AlternateContent>
          </a:graphicData>
        </a:graphic>
      </p:graphicFrame>
    </p:spTree>
    <p:extLst>
      <p:ext uri="{BB962C8B-B14F-4D97-AF65-F5344CB8AC3E}">
        <p14:creationId xmlns:p14="http://schemas.microsoft.com/office/powerpoint/2010/main" val="1507470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2014-2018</a:t>
            </a:r>
            <a:br>
              <a:rPr lang="en-US" dirty="0" smtClean="0"/>
            </a:br>
            <a:r>
              <a:rPr lang="en-US" dirty="0" smtClean="0"/>
              <a:t>Pedestrian Crashes in MVCs in Oregon</a:t>
            </a:r>
            <a:endParaRPr lang="en-US" dirty="0"/>
          </a:p>
        </p:txBody>
      </p:sp>
      <p:pic>
        <p:nvPicPr>
          <p:cNvPr id="6" name="Picture 5"/>
          <p:cNvPicPr>
            <a:picLocks noChangeAspect="1"/>
          </p:cNvPicPr>
          <p:nvPr/>
        </p:nvPicPr>
        <p:blipFill>
          <a:blip r:embed="rId2"/>
          <a:stretch>
            <a:fillRect/>
          </a:stretch>
        </p:blipFill>
        <p:spPr>
          <a:xfrm>
            <a:off x="2120348" y="1578044"/>
            <a:ext cx="10442713" cy="5399225"/>
          </a:xfrm>
          <a:prstGeom prst="rect">
            <a:avLst/>
          </a:prstGeom>
        </p:spPr>
      </p:pic>
    </p:spTree>
    <p:extLst>
      <p:ext uri="{BB962C8B-B14F-4D97-AF65-F5344CB8AC3E}">
        <p14:creationId xmlns:p14="http://schemas.microsoft.com/office/powerpoint/2010/main" val="4132005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Toolkit for LEAs to use for Social Media</a:t>
            </a:r>
            <a:endParaRPr lang="en-US" dirty="0"/>
          </a:p>
        </p:txBody>
      </p:sp>
      <p:sp>
        <p:nvSpPr>
          <p:cNvPr id="3" name="Content Placeholder 2"/>
          <p:cNvSpPr>
            <a:spLocks noGrp="1"/>
          </p:cNvSpPr>
          <p:nvPr>
            <p:ph sz="half" idx="1"/>
          </p:nvPr>
        </p:nvSpPr>
        <p:spPr/>
        <p:txBody>
          <a:bodyPr/>
          <a:lstStyle/>
          <a:p>
            <a:r>
              <a:rPr lang="en-US" dirty="0" smtClean="0">
                <a:hlinkClick r:id="rId2"/>
              </a:rPr>
              <a:t>ODOT Pedestrian and Bicycle Digital Tool-Kit</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75503" y="1966912"/>
            <a:ext cx="3133471" cy="4753911"/>
          </a:xfrm>
        </p:spPr>
      </p:pic>
    </p:spTree>
    <p:extLst>
      <p:ext uri="{BB962C8B-B14F-4D97-AF65-F5344CB8AC3E}">
        <p14:creationId xmlns:p14="http://schemas.microsoft.com/office/powerpoint/2010/main" val="31976110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Pedestrian Campaigns</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67409" y="2365695"/>
            <a:ext cx="4285723" cy="32303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05464" y="2365695"/>
            <a:ext cx="5745764" cy="30051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59236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DOT Blues">
      <a:dk1>
        <a:srgbClr val="1C355E"/>
      </a:dk1>
      <a:lt1>
        <a:sysClr val="window" lastClr="FFFFFF"/>
      </a:lt1>
      <a:dk2>
        <a:srgbClr val="097881"/>
      </a:dk2>
      <a:lt2>
        <a:srgbClr val="E7E6E6"/>
      </a:lt2>
      <a:accent1>
        <a:srgbClr val="4BC1BE"/>
      </a:accent1>
      <a:accent2>
        <a:srgbClr val="097881"/>
      </a:accent2>
      <a:accent3>
        <a:srgbClr val="1C355E"/>
      </a:accent3>
      <a:accent4>
        <a:srgbClr val="FFC000"/>
      </a:accent4>
      <a:accent5>
        <a:srgbClr val="92D050"/>
      </a:accent5>
      <a:accent6>
        <a:srgbClr val="00B050"/>
      </a:accent6>
      <a:hlink>
        <a:srgbClr val="4BC1BE"/>
      </a:hlink>
      <a:folHlink>
        <a:srgbClr val="1C35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emplate August 2019.potx [Read-Only]" id="{04512461-0D21-464C-A40D-71A706E8A0ED}" vid="{BFE2379B-3563-4B79-837B-9D3A64A75E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1114</Words>
  <Application>Microsoft Office PowerPoint</Application>
  <PresentationFormat>Widescreen</PresentationFormat>
  <Paragraphs>83</Paragraphs>
  <Slides>22</Slides>
  <Notes>9</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5" baseType="lpstr">
      <vt:lpstr>Arial</vt:lpstr>
      <vt:lpstr>Avenir</vt:lpstr>
      <vt:lpstr>Calibri</vt:lpstr>
      <vt:lpstr>Exo</vt:lpstr>
      <vt:lpstr>Franklin Gothic Book</vt:lpstr>
      <vt:lpstr>Franklin Gothic Demi Cond</vt:lpstr>
      <vt:lpstr>Franklin Gothic Medium</vt:lpstr>
      <vt:lpstr>Helvetica Neue</vt:lpstr>
      <vt:lpstr>Helvetica Neue Light</vt:lpstr>
      <vt:lpstr>Microsoft Sans Serif</vt:lpstr>
      <vt:lpstr>Times New Roman</vt:lpstr>
      <vt:lpstr>1_Office Theme</vt:lpstr>
      <vt:lpstr>Document</vt:lpstr>
      <vt:lpstr>ODOT Pedestrian Safety Enforcement Operations</vt:lpstr>
      <vt:lpstr>What I do at ODOT</vt:lpstr>
      <vt:lpstr>Why Invest in Pedestrian Safety Enforcement</vt:lpstr>
      <vt:lpstr>PowerPoint Presentation</vt:lpstr>
      <vt:lpstr>Investing in Pedestrian Enforcement Operations</vt:lpstr>
      <vt:lpstr>2014-2018 Bicyclists in MVCs in Oregon</vt:lpstr>
      <vt:lpstr> 2014-2018 Pedestrian Crashes in MVCs in Oregon</vt:lpstr>
      <vt:lpstr>Digital Toolkit for LEAs to use for Social Media</vt:lpstr>
      <vt:lpstr>Pedestrian Campaigns</vt:lpstr>
      <vt:lpstr>Bicycle Safety Campaigns</vt:lpstr>
      <vt:lpstr>Safe Routes to School</vt:lpstr>
      <vt:lpstr>Pedestrian and Driver Safety Education Materials</vt:lpstr>
      <vt:lpstr>Education Materials</vt:lpstr>
      <vt:lpstr>Education Materials</vt:lpstr>
      <vt:lpstr>Bicycle Safety Education Materials</vt:lpstr>
      <vt:lpstr>Safe Routes to School Education Materials</vt:lpstr>
      <vt:lpstr>PowerPoint Presentation</vt:lpstr>
      <vt:lpstr>Safe Routes to School Comic Books</vt:lpstr>
      <vt:lpstr>ODOT PSA</vt:lpstr>
      <vt:lpstr>Safe Routes to School PSA</vt:lpstr>
      <vt:lpstr>Bicycle Safety PSA</vt:lpstr>
      <vt:lpstr>ODOT Pedestrian Safety Enforcement Operations</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MANLOVE Heidi</dc:creator>
  <cp:lastModifiedBy>MANLOVE Heidi</cp:lastModifiedBy>
  <cp:revision>29</cp:revision>
  <dcterms:created xsi:type="dcterms:W3CDTF">2021-03-04T16:42:54Z</dcterms:created>
  <dcterms:modified xsi:type="dcterms:W3CDTF">2021-03-19T20:43:40Z</dcterms:modified>
</cp:coreProperties>
</file>